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slideMasters/_rels/slideMaster5.xml.rels" ContentType="application/vnd.openxmlformats-package.relationships+xml"/>
  <Override PartName="/ppt/slideMasters/_rels/slideMaster6.xml.rels" ContentType="application/vnd.openxmlformats-package.relationships+xml"/>
  <Override PartName="/ppt/slideMasters/slideMaster6.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diagrams/quickStyle3.xml" ContentType="application/vnd.openxmlformats-officedocument.drawingml.diagramStyle+xml"/>
  <Override PartName="/ppt/diagrams/data1.xml" ContentType="application/vnd.openxmlformats-officedocument.drawingml.diagramData+xml"/>
  <Override PartName="/ppt/diagrams/data7.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drawing2.xml" ContentType="application/vnd.ms-office.drawingml.diagramDrawing+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quickStyle4.xml" ContentType="application/vnd.openxmlformats-officedocument.drawingml.diagramStyle+xml"/>
  <Override PartName="/ppt/diagrams/quickStyle2.xml" ContentType="application/vnd.openxmlformats-officedocument.drawingml.diagramStyle+xml"/>
  <Override PartName="/ppt/diagrams/layout2.xml" ContentType="application/vnd.openxmlformats-officedocument.drawingml.diagramLayout+xml"/>
  <Override PartName="/ppt/diagrams/colors2.xml" ContentType="application/vnd.openxmlformats-officedocument.drawingml.diagramColors+xml"/>
  <Override PartName="/ppt/diagrams/drawing3.xml" ContentType="application/vnd.ms-office.drawingml.diagramDrawing+xml"/>
  <Override PartName="/ppt/diagrams/data3.xml" ContentType="application/vnd.openxmlformats-officedocument.drawingml.diagramData+xml"/>
  <Override PartName="/ppt/diagrams/quickStyle5.xml" ContentType="application/vnd.openxmlformats-officedocument.drawingml.diagramStyle+xml"/>
  <Override PartName="/ppt/diagrams/layout3.xml" ContentType="application/vnd.openxmlformats-officedocument.drawingml.diagramLayout+xml"/>
  <Override PartName="/ppt/diagrams/colors3.xml" ContentType="application/vnd.openxmlformats-officedocument.drawingml.diagramColors+xml"/>
  <Override PartName="/ppt/diagrams/drawing4.xml" ContentType="application/vnd.ms-office.drawingml.diagramDrawing+xml"/>
  <Override PartName="/ppt/diagrams/data4.xml" ContentType="application/vnd.openxmlformats-officedocument.drawingml.diagramData+xml"/>
  <Override PartName="/ppt/diagrams/quickStyle6.xml" ContentType="application/vnd.openxmlformats-officedocument.drawingml.diagramStyle+xml"/>
  <Override PartName="/ppt/diagrams/layout4.xml" ContentType="application/vnd.openxmlformats-officedocument.drawingml.diagramLayout+xml"/>
  <Override PartName="/ppt/diagrams/colors4.xml" ContentType="application/vnd.openxmlformats-officedocument.drawingml.diagramColors+xml"/>
  <Override PartName="/ppt/diagrams/drawing5.xml" ContentType="application/vnd.ms-office.drawingml.diagramDrawing+xml"/>
  <Override PartName="/ppt/diagrams/data5.xml" ContentType="application/vnd.openxmlformats-officedocument.drawingml.diagramData+xml"/>
  <Override PartName="/ppt/diagrams/quickStyle7.xml" ContentType="application/vnd.openxmlformats-officedocument.drawingml.diagramStyle+xml"/>
  <Override PartName="/ppt/diagrams/layout5.xml" ContentType="application/vnd.openxmlformats-officedocument.drawingml.diagramLayout+xml"/>
  <Override PartName="/ppt/diagrams/colors5.xml" ContentType="application/vnd.openxmlformats-officedocument.drawingml.diagramColors+xml"/>
  <Override PartName="/ppt/diagrams/drawing6.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colors6.xml" ContentType="application/vnd.openxmlformats-officedocument.drawingml.diagramColors+xml"/>
  <Override PartName="/ppt/diagrams/drawing7.xml" ContentType="application/vnd.ms-office.drawingml.diagramDrawing+xml"/>
  <Override PartName="/ppt/diagrams/layout7.xml" ContentType="application/vnd.openxmlformats-officedocument.drawingml.diagramLayout+xml"/>
  <Override PartName="/ppt/diagrams/colors7.xml" ContentType="application/vnd.openxmlformats-officedocument.drawingml.diagramColors+xml"/>
  <Override PartName="/ppt/media/image1.png" ContentType="image/png"/>
  <Override PartName="/ppt/media/image2.jpeg" ContentType="image/jpeg"/>
  <Override PartName="/ppt/media/image3.jpeg" ContentType="image/jpeg"/>
  <Override PartName="/ppt/media/image4.jpeg" ContentType="image/jpeg"/>
  <Override PartName="/ppt/media/image5.jpeg" ContentType="image/jpeg"/>
  <Override PartName="/ppt/media/image7.png" ContentType="image/png"/>
  <Override PartName="/ppt/media/image6.jpeg" ContentType="image/jpeg"/>
  <Override PartName="/ppt/media/image8.jpeg" ContentType="image/jpeg"/>
  <Override PartName="/ppt/media/image9.png" ContentType="image/png"/>
  <Override PartName="/ppt/media/image10.png" ContentType="image/png"/>
  <Override PartName="/ppt/media/image11.jpeg" ContentType="image/jpeg"/>
  <Override PartName="/ppt/media/image12.jpeg" ContentType="image/jpeg"/>
  <Override PartName="/ppt/media/image13.jpeg" ContentType="image/jpeg"/>
  <Override PartName="/ppt/media/image14.png" ContentType="image/png"/>
  <Override PartName="/ppt/media/image15.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_rels/slideLayout31.xml.rels" ContentType="application/vnd.openxmlformats-package.relationships+xml"/>
  <Override PartName="/ppt/slideLayouts/_rels/slideLayout53.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54.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55.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56.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57.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58.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59.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slideLayouts/_rels/slideLayout49.xml.rels" ContentType="application/vnd.openxmlformats-package.relationships+xml"/>
  <Override PartName="/ppt/slideLayouts/_rels/slideLayout50.xml.rels" ContentType="application/vnd.openxmlformats-package.relationships+xml"/>
  <Override PartName="/ppt/slideLayouts/_rels/slideLayout51.xml.rels" ContentType="application/vnd.openxmlformats-package.relationships+xml"/>
  <Override PartName="/ppt/slideLayouts/_rels/slideLayout52.xml.rels" ContentType="application/vnd.openxmlformats-package.relationships+xml"/>
  <Override PartName="/ppt/slideLayouts/_rels/slideLayout60.xml.rels" ContentType="application/vnd.openxmlformats-package.relationships+xml"/>
  <Override PartName="/ppt/slideLayouts/_rels/slideLayout61.xml.rels" ContentType="application/vnd.openxmlformats-package.relationships+xml"/>
  <Override PartName="/ppt/slideLayouts/_rels/slideLayout62.xml.rels" ContentType="application/vnd.openxmlformats-package.relationships+xml"/>
  <Override PartName="/ppt/slideLayouts/_rels/slideLayout63.xml.rels" ContentType="application/vnd.openxmlformats-package.relationships+xml"/>
  <Override PartName="/ppt/slideLayouts/_rels/slideLayout64.xml.rels" ContentType="application/vnd.openxmlformats-package.relationships+xml"/>
  <Override PartName="/ppt/slideLayouts/_rels/slideLayout65.xml.rels" ContentType="application/vnd.openxmlformats-package.relationships+xml"/>
  <Override PartName="/ppt/slideLayouts/_rels/slideLayout66.xml.rels" ContentType="application/vnd.openxmlformats-package.relationships+xml"/>
  <Override PartName="/ppt/slideLayouts/_rels/slideLayout67.xml.rels" ContentType="application/vnd.openxmlformats-package.relationships+xml"/>
  <Override PartName="/ppt/slideLayouts/_rels/slideLayout68.xml.rels" ContentType="application/vnd.openxmlformats-package.relationships+xml"/>
  <Override PartName="/ppt/slideLayouts/_rels/slideLayout69.xml.rels" ContentType="application/vnd.openxmlformats-package.relationships+xml"/>
  <Override PartName="/ppt/slideLayouts/_rels/slideLayout70.xml.rels" ContentType="application/vnd.openxmlformats-package.relationships+xml"/>
  <Override PartName="/ppt/slideLayouts/_rels/slideLayout71.xml.rels" ContentType="application/vnd.openxmlformats-package.relationships+xml"/>
  <Override PartName="/ppt/slideLayouts/_rels/slideLayout72.xml.rels" ContentType="application/vnd.openxmlformats-package.relationships+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presProps.xml" ContentType="application/vnd.openxmlformats-officedocument.presentationml.presProp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Lst>
  <p:sldSz cx="9144000" cy="6858000"/>
  <p:notesSz cx="7559675" cy="10691813"/>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presProps" Target="presProps.xml"/>
</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24BAD5-4744-4336-AD22-F59D15AF4871}" type="doc">
      <dgm:prSet loTypeId="urn:microsoft.com/office/officeart/2005/8/layout/hProcess9" loCatId="process" qsTypeId="urn:microsoft.com/office/officeart/2005/8/quickstyle/3d3" qsCatId="3D" csTypeId="urn:microsoft.com/office/officeart/2005/8/colors/accent1_2" csCatId="accent1"/>
      <dgm:spPr/>
      <dgm:t>
        <a:bodyPr/>
        <a:lstStyle/>
        <a:p>
          <a:endParaRPr lang="el-GR"/>
        </a:p>
      </dgm:t>
    </dgm:pt>
    <dgm:pt modelId="{FBE4ABF2-6D01-4C81-B5E6-4451BD24DEA7}">
      <dgm:prSet/>
      <dgm:spPr/>
      <dgm:t>
        <a:bodyPr/>
        <a:lstStyle/>
        <a:p>
          <a:pPr rtl="0"/>
          <a:r>
            <a:rPr lang="el-GR" dirty="0" smtClean="0"/>
            <a:t>Το νερό είναι όχι μόνο μια ουσία που αποτελεί σημαντικό μέρος του σώματος μας και του πλανήτη μας – είναι ο ακρογωνιαίος  λίθος της ίδιας της ζωής</a:t>
          </a:r>
          <a:endParaRPr lang="el-GR" dirty="0"/>
        </a:p>
      </dgm:t>
    </dgm:pt>
    <dgm:pt modelId="{72758527-6A39-4B07-B503-77C163C5E19F}" type="parTrans" cxnId="{DC4FA9A2-D5E7-4C07-9743-7DDE312F02E2}">
      <dgm:prSet/>
      <dgm:spPr/>
      <dgm:t>
        <a:bodyPr/>
        <a:lstStyle/>
        <a:p>
          <a:endParaRPr lang="el-GR"/>
        </a:p>
      </dgm:t>
    </dgm:pt>
    <dgm:pt modelId="{61732F26-9169-46BC-9D59-A50B9BCB6D3F}" type="sibTrans" cxnId="{DC4FA9A2-D5E7-4C07-9743-7DDE312F02E2}">
      <dgm:prSet/>
      <dgm:spPr/>
      <dgm:t>
        <a:bodyPr/>
        <a:lstStyle/>
        <a:p>
          <a:endParaRPr lang="el-GR"/>
        </a:p>
      </dgm:t>
    </dgm:pt>
    <dgm:pt modelId="{47027623-E183-455D-9E4A-5F3974AC0104}" type="pres">
      <dgm:prSet presAssocID="{C024BAD5-4744-4336-AD22-F59D15AF4871}" presName="CompostProcess" presStyleCnt="0">
        <dgm:presLayoutVars>
          <dgm:dir/>
          <dgm:resizeHandles val="exact"/>
        </dgm:presLayoutVars>
      </dgm:prSet>
      <dgm:spPr/>
      <dgm:t>
        <a:bodyPr/>
        <a:lstStyle/>
        <a:p>
          <a:endParaRPr lang="el-GR"/>
        </a:p>
      </dgm:t>
    </dgm:pt>
    <dgm:pt modelId="{2D6EB181-F67C-4C77-B370-3691E3852DF0}" type="pres">
      <dgm:prSet presAssocID="{C024BAD5-4744-4336-AD22-F59D15AF4871}" presName="arrow" presStyleLbl="bgShp" presStyleIdx="0" presStyleCnt="1"/>
      <dgm:spPr/>
    </dgm:pt>
    <dgm:pt modelId="{47851C8D-ECA2-490B-ACF1-1792D860B9E2}" type="pres">
      <dgm:prSet presAssocID="{C024BAD5-4744-4336-AD22-F59D15AF4871}" presName="linearProcess" presStyleCnt="0"/>
      <dgm:spPr/>
    </dgm:pt>
    <dgm:pt modelId="{0E5D5E84-C8B9-4769-9289-311FD83FAE5C}" type="pres">
      <dgm:prSet presAssocID="{FBE4ABF2-6D01-4C81-B5E6-4451BD24DEA7}" presName="textNode" presStyleLbl="node1" presStyleIdx="0" presStyleCnt="1">
        <dgm:presLayoutVars>
          <dgm:bulletEnabled val="1"/>
        </dgm:presLayoutVars>
      </dgm:prSet>
      <dgm:spPr/>
      <dgm:t>
        <a:bodyPr/>
        <a:lstStyle/>
        <a:p>
          <a:endParaRPr lang="el-GR"/>
        </a:p>
      </dgm:t>
    </dgm:pt>
  </dgm:ptLst>
  <dgm:cxnLst>
    <dgm:cxn modelId="{DC4FA9A2-D5E7-4C07-9743-7DDE312F02E2}" srcId="{C024BAD5-4744-4336-AD22-F59D15AF4871}" destId="{FBE4ABF2-6D01-4C81-B5E6-4451BD24DEA7}" srcOrd="0" destOrd="0" parTransId="{72758527-6A39-4B07-B503-77C163C5E19F}" sibTransId="{61732F26-9169-46BC-9D59-A50B9BCB6D3F}"/>
    <dgm:cxn modelId="{E210B6F4-2738-44B2-BA68-07F4DC5B21DC}" type="presOf" srcId="{FBE4ABF2-6D01-4C81-B5E6-4451BD24DEA7}" destId="{0E5D5E84-C8B9-4769-9289-311FD83FAE5C}" srcOrd="0" destOrd="0" presId="urn:microsoft.com/office/officeart/2005/8/layout/hProcess9"/>
    <dgm:cxn modelId="{367BAA30-5F5F-4BCC-A715-C8F8E5340D3C}" type="presOf" srcId="{C024BAD5-4744-4336-AD22-F59D15AF4871}" destId="{47027623-E183-455D-9E4A-5F3974AC0104}" srcOrd="0" destOrd="0" presId="urn:microsoft.com/office/officeart/2005/8/layout/hProcess9"/>
    <dgm:cxn modelId="{B3715B21-8CC1-499C-9A75-43D16564D160}" type="presParOf" srcId="{47027623-E183-455D-9E4A-5F3974AC0104}" destId="{2D6EB181-F67C-4C77-B370-3691E3852DF0}" srcOrd="0" destOrd="0" presId="urn:microsoft.com/office/officeart/2005/8/layout/hProcess9"/>
    <dgm:cxn modelId="{28DF0CD1-D544-4B79-95C9-CB554E06B8DD}" type="presParOf" srcId="{47027623-E183-455D-9E4A-5F3974AC0104}" destId="{47851C8D-ECA2-490B-ACF1-1792D860B9E2}" srcOrd="1" destOrd="0" presId="urn:microsoft.com/office/officeart/2005/8/layout/hProcess9"/>
    <dgm:cxn modelId="{8DB15012-3300-4862-8D70-7C373FE1C2B5}" type="presParOf" srcId="{47851C8D-ECA2-490B-ACF1-1792D860B9E2}" destId="{0E5D5E84-C8B9-4769-9289-311FD83FAE5C}" srcOrd="0" destOrd="0" presId="urn:microsoft.com/office/officeart/2005/8/layout/hProcess9"/>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452C59-78F1-46CA-8B6A-7B2C478B3E59}" type="doc">
      <dgm:prSet loTypeId="urn:microsoft.com/office/officeart/2005/8/layout/default" loCatId="list" qsTypeId="urn:microsoft.com/office/officeart/2005/8/quickstyle/3d3" qsCatId="3D" csTypeId="urn:microsoft.com/office/officeart/2005/8/colors/accent1_2" csCatId="accent1" phldr="1"/>
      <dgm:spPr/>
      <dgm:t>
        <a:bodyPr/>
        <a:lstStyle/>
        <a:p>
          <a:endParaRPr lang="el-GR"/>
        </a:p>
      </dgm:t>
    </dgm:pt>
    <dgm:pt modelId="{EBFDADE3-5A69-4C46-B0C8-C7C326A39DE8}">
      <dgm:prSet/>
      <dgm:spPr/>
      <dgm:t>
        <a:bodyPr/>
        <a:lstStyle/>
        <a:p>
          <a:pPr rtl="0"/>
          <a:r>
            <a:rPr lang="el-GR" dirty="0" smtClean="0"/>
            <a:t>Είναι ζωτικής σημασίας για την γεωργία , καθώς καταναλώνει το 70% του γλυκού νερού του πλανήτη και κατ’ επέκταση είναι αναπόσπαστο μέρος της τροφής που καταναλώνουμε</a:t>
          </a:r>
          <a:endParaRPr lang="el-GR" dirty="0"/>
        </a:p>
      </dgm:t>
    </dgm:pt>
    <dgm:pt modelId="{F8BB2D3D-A604-411D-950E-F4D89114A728}" type="parTrans" cxnId="{5868E782-CFBC-4A94-83AE-A3EA6A17F84E}">
      <dgm:prSet/>
      <dgm:spPr/>
      <dgm:t>
        <a:bodyPr/>
        <a:lstStyle/>
        <a:p>
          <a:endParaRPr lang="el-GR"/>
        </a:p>
      </dgm:t>
    </dgm:pt>
    <dgm:pt modelId="{1FBCC337-29FE-4399-9C5E-3E7ED1EC6A36}" type="sibTrans" cxnId="{5868E782-CFBC-4A94-83AE-A3EA6A17F84E}">
      <dgm:prSet/>
      <dgm:spPr/>
      <dgm:t>
        <a:bodyPr/>
        <a:lstStyle/>
        <a:p>
          <a:endParaRPr lang="el-GR"/>
        </a:p>
      </dgm:t>
    </dgm:pt>
    <dgm:pt modelId="{A3A9FA26-DE5B-4A81-991B-05F807A91C86}" type="pres">
      <dgm:prSet presAssocID="{21452C59-78F1-46CA-8B6A-7B2C478B3E59}" presName="diagram" presStyleCnt="0">
        <dgm:presLayoutVars>
          <dgm:dir/>
          <dgm:resizeHandles val="exact"/>
        </dgm:presLayoutVars>
      </dgm:prSet>
      <dgm:spPr/>
      <dgm:t>
        <a:bodyPr/>
        <a:lstStyle/>
        <a:p>
          <a:endParaRPr lang="el-GR"/>
        </a:p>
      </dgm:t>
    </dgm:pt>
    <dgm:pt modelId="{1BE03A8D-96DF-4C5D-9C73-5E660E02BC54}" type="pres">
      <dgm:prSet presAssocID="{EBFDADE3-5A69-4C46-B0C8-C7C326A39DE8}" presName="node" presStyleLbl="node1" presStyleIdx="0" presStyleCnt="1" custScaleY="158622" custLinFactNeighborY="-51042">
        <dgm:presLayoutVars>
          <dgm:bulletEnabled val="1"/>
        </dgm:presLayoutVars>
      </dgm:prSet>
      <dgm:spPr/>
      <dgm:t>
        <a:bodyPr/>
        <a:lstStyle/>
        <a:p>
          <a:endParaRPr lang="el-GR"/>
        </a:p>
      </dgm:t>
    </dgm:pt>
  </dgm:ptLst>
  <dgm:cxnLst>
    <dgm:cxn modelId="{023ECED4-9BCD-4B1C-B156-6D0874FE8010}" type="presOf" srcId="{21452C59-78F1-46CA-8B6A-7B2C478B3E59}" destId="{A3A9FA26-DE5B-4A81-991B-05F807A91C86}" srcOrd="0" destOrd="0" presId="urn:microsoft.com/office/officeart/2005/8/layout/default"/>
    <dgm:cxn modelId="{5868E782-CFBC-4A94-83AE-A3EA6A17F84E}" srcId="{21452C59-78F1-46CA-8B6A-7B2C478B3E59}" destId="{EBFDADE3-5A69-4C46-B0C8-C7C326A39DE8}" srcOrd="0" destOrd="0" parTransId="{F8BB2D3D-A604-411D-950E-F4D89114A728}" sibTransId="{1FBCC337-29FE-4399-9C5E-3E7ED1EC6A36}"/>
    <dgm:cxn modelId="{0F4B0216-EE6A-4900-8D2C-E433782BC48F}" type="presOf" srcId="{EBFDADE3-5A69-4C46-B0C8-C7C326A39DE8}" destId="{1BE03A8D-96DF-4C5D-9C73-5E660E02BC54}" srcOrd="0" destOrd="0" presId="urn:microsoft.com/office/officeart/2005/8/layout/default"/>
    <dgm:cxn modelId="{783D1DC7-248C-4189-AB17-C72E7A55A218}" type="presParOf" srcId="{A3A9FA26-DE5B-4A81-991B-05F807A91C86}" destId="{1BE03A8D-96DF-4C5D-9C73-5E660E02BC54}" srcOrd="0" destOrd="0" presId="urn:microsoft.com/office/officeart/2005/8/layout/default"/>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4ABC9B0-C021-472E-ABBF-842B1B6ACEF2}" type="doc">
      <dgm:prSet loTypeId="urn:microsoft.com/office/officeart/2005/8/layout/process4" loCatId="list" qsTypeId="urn:microsoft.com/office/officeart/2005/8/quickstyle/3d3" qsCatId="3D" csTypeId="urn:microsoft.com/office/officeart/2005/8/colors/accent1_2" csCatId="accent1" phldr="1"/>
      <dgm:spPr/>
      <dgm:t>
        <a:bodyPr/>
        <a:lstStyle/>
        <a:p>
          <a:endParaRPr lang="el-GR"/>
        </a:p>
      </dgm:t>
    </dgm:pt>
    <dgm:pt modelId="{8C54CB31-D1E6-469E-9751-C1C27018DDD7}">
      <dgm:prSet/>
      <dgm:spPr/>
      <dgm:t>
        <a:bodyPr/>
        <a:lstStyle/>
        <a:p>
          <a:pPr rtl="0"/>
          <a:r>
            <a:rPr lang="el-GR" dirty="0" smtClean="0"/>
            <a:t>Α)Κακή διαχείριση</a:t>
          </a:r>
          <a:endParaRPr lang="el-GR" dirty="0"/>
        </a:p>
      </dgm:t>
    </dgm:pt>
    <dgm:pt modelId="{FCC0824A-9A2B-4574-840B-89091A1EC9CC}" type="parTrans" cxnId="{C3F107B6-66B7-461A-93E1-30C79A97E47B}">
      <dgm:prSet/>
      <dgm:spPr/>
      <dgm:t>
        <a:bodyPr/>
        <a:lstStyle/>
        <a:p>
          <a:endParaRPr lang="el-GR"/>
        </a:p>
      </dgm:t>
    </dgm:pt>
    <dgm:pt modelId="{4BE0D9B5-9552-40F6-9E11-95FA5CB2F63E}" type="sibTrans" cxnId="{C3F107B6-66B7-461A-93E1-30C79A97E47B}">
      <dgm:prSet/>
      <dgm:spPr/>
      <dgm:t>
        <a:bodyPr/>
        <a:lstStyle/>
        <a:p>
          <a:endParaRPr lang="el-GR"/>
        </a:p>
      </dgm:t>
    </dgm:pt>
    <dgm:pt modelId="{771284D2-9361-4E1E-8D4D-6DB3410FC8D8}">
      <dgm:prSet/>
      <dgm:spPr/>
      <dgm:t>
        <a:bodyPr/>
        <a:lstStyle/>
        <a:p>
          <a:pPr rtl="0"/>
          <a:r>
            <a:rPr lang="el-GR" dirty="0" smtClean="0"/>
            <a:t>Β)Ρύπανση</a:t>
          </a:r>
          <a:endParaRPr lang="el-GR" dirty="0"/>
        </a:p>
      </dgm:t>
    </dgm:pt>
    <dgm:pt modelId="{FE00460E-19D6-4D28-9D9E-337BE87AC1BF}" type="parTrans" cxnId="{C74293AB-61BB-412D-9800-D34B88AF60C7}">
      <dgm:prSet/>
      <dgm:spPr/>
      <dgm:t>
        <a:bodyPr/>
        <a:lstStyle/>
        <a:p>
          <a:endParaRPr lang="el-GR"/>
        </a:p>
      </dgm:t>
    </dgm:pt>
    <dgm:pt modelId="{3C1EF9CA-D846-424E-A7CD-502418DE045F}" type="sibTrans" cxnId="{C74293AB-61BB-412D-9800-D34B88AF60C7}">
      <dgm:prSet/>
      <dgm:spPr/>
      <dgm:t>
        <a:bodyPr/>
        <a:lstStyle/>
        <a:p>
          <a:endParaRPr lang="el-GR"/>
        </a:p>
      </dgm:t>
    </dgm:pt>
    <dgm:pt modelId="{9836E24C-D5B0-421C-899F-5E52B9835054}">
      <dgm:prSet/>
      <dgm:spPr/>
      <dgm:t>
        <a:bodyPr/>
        <a:lstStyle/>
        <a:p>
          <a:pPr rtl="0"/>
          <a:r>
            <a:rPr lang="el-GR" dirty="0" smtClean="0"/>
            <a:t>Γ)Κλιματική αλλαγή </a:t>
          </a:r>
          <a:endParaRPr lang="el-GR" dirty="0"/>
        </a:p>
      </dgm:t>
    </dgm:pt>
    <dgm:pt modelId="{0CA7513A-1F5B-4773-96C8-330B988B02F9}" type="parTrans" cxnId="{73F5D30E-2207-491E-AE75-51AA52FE79CF}">
      <dgm:prSet/>
      <dgm:spPr/>
      <dgm:t>
        <a:bodyPr/>
        <a:lstStyle/>
        <a:p>
          <a:endParaRPr lang="el-GR"/>
        </a:p>
      </dgm:t>
    </dgm:pt>
    <dgm:pt modelId="{34227520-C3FE-437B-9C45-372B04D6E1B9}" type="sibTrans" cxnId="{73F5D30E-2207-491E-AE75-51AA52FE79CF}">
      <dgm:prSet/>
      <dgm:spPr/>
      <dgm:t>
        <a:bodyPr/>
        <a:lstStyle/>
        <a:p>
          <a:endParaRPr lang="el-GR"/>
        </a:p>
      </dgm:t>
    </dgm:pt>
    <dgm:pt modelId="{27CB0B26-4188-44C8-ABEA-D0ED671F76DD}" type="pres">
      <dgm:prSet presAssocID="{44ABC9B0-C021-472E-ABBF-842B1B6ACEF2}" presName="Name0" presStyleCnt="0">
        <dgm:presLayoutVars>
          <dgm:dir/>
          <dgm:animLvl val="lvl"/>
          <dgm:resizeHandles val="exact"/>
        </dgm:presLayoutVars>
      </dgm:prSet>
      <dgm:spPr/>
      <dgm:t>
        <a:bodyPr/>
        <a:lstStyle/>
        <a:p>
          <a:endParaRPr lang="el-GR"/>
        </a:p>
      </dgm:t>
    </dgm:pt>
    <dgm:pt modelId="{C3ED526C-7AD7-47AD-B5B9-AFE2A95FD8D5}" type="pres">
      <dgm:prSet presAssocID="{9836E24C-D5B0-421C-899F-5E52B9835054}" presName="boxAndChildren" presStyleCnt="0"/>
      <dgm:spPr/>
    </dgm:pt>
    <dgm:pt modelId="{AB288DAC-AED0-424C-86B5-F8CC9EA5DE74}" type="pres">
      <dgm:prSet presAssocID="{9836E24C-D5B0-421C-899F-5E52B9835054}" presName="parentTextBox" presStyleLbl="node1" presStyleIdx="0" presStyleCnt="3"/>
      <dgm:spPr/>
      <dgm:t>
        <a:bodyPr/>
        <a:lstStyle/>
        <a:p>
          <a:endParaRPr lang="el-GR"/>
        </a:p>
      </dgm:t>
    </dgm:pt>
    <dgm:pt modelId="{73117163-720C-4DB2-A765-48952CDB92D3}" type="pres">
      <dgm:prSet presAssocID="{3C1EF9CA-D846-424E-A7CD-502418DE045F}" presName="sp" presStyleCnt="0"/>
      <dgm:spPr/>
    </dgm:pt>
    <dgm:pt modelId="{A8DF1380-9689-44CD-8337-1702B75EFBD4}" type="pres">
      <dgm:prSet presAssocID="{771284D2-9361-4E1E-8D4D-6DB3410FC8D8}" presName="arrowAndChildren" presStyleCnt="0"/>
      <dgm:spPr/>
    </dgm:pt>
    <dgm:pt modelId="{598B0BF2-DF72-4529-B086-EE14B72DC5EC}" type="pres">
      <dgm:prSet presAssocID="{771284D2-9361-4E1E-8D4D-6DB3410FC8D8}" presName="parentTextArrow" presStyleLbl="node1" presStyleIdx="1" presStyleCnt="3" custAng="21348209"/>
      <dgm:spPr/>
      <dgm:t>
        <a:bodyPr/>
        <a:lstStyle/>
        <a:p>
          <a:endParaRPr lang="el-GR"/>
        </a:p>
      </dgm:t>
    </dgm:pt>
    <dgm:pt modelId="{5BE5CE7B-0F31-4ED8-8FE1-0AA504C4B66D}" type="pres">
      <dgm:prSet presAssocID="{4BE0D9B5-9552-40F6-9E11-95FA5CB2F63E}" presName="sp" presStyleCnt="0"/>
      <dgm:spPr/>
    </dgm:pt>
    <dgm:pt modelId="{2D0FE6F5-BC01-4E75-801A-9D0F38CC1306}" type="pres">
      <dgm:prSet presAssocID="{8C54CB31-D1E6-469E-9751-C1C27018DDD7}" presName="arrowAndChildren" presStyleCnt="0"/>
      <dgm:spPr/>
    </dgm:pt>
    <dgm:pt modelId="{49D8AB56-E8E0-426D-B6B8-6E7E4FBEC00C}" type="pres">
      <dgm:prSet presAssocID="{8C54CB31-D1E6-469E-9751-C1C27018DDD7}" presName="parentTextArrow" presStyleLbl="node1" presStyleIdx="2" presStyleCnt="3" custAng="352723" custLinFactNeighborY="-46"/>
      <dgm:spPr/>
      <dgm:t>
        <a:bodyPr/>
        <a:lstStyle/>
        <a:p>
          <a:endParaRPr lang="el-GR"/>
        </a:p>
      </dgm:t>
    </dgm:pt>
  </dgm:ptLst>
  <dgm:cxnLst>
    <dgm:cxn modelId="{73F5D30E-2207-491E-AE75-51AA52FE79CF}" srcId="{44ABC9B0-C021-472E-ABBF-842B1B6ACEF2}" destId="{9836E24C-D5B0-421C-899F-5E52B9835054}" srcOrd="2" destOrd="0" parTransId="{0CA7513A-1F5B-4773-96C8-330B988B02F9}" sibTransId="{34227520-C3FE-437B-9C45-372B04D6E1B9}"/>
    <dgm:cxn modelId="{C74293AB-61BB-412D-9800-D34B88AF60C7}" srcId="{44ABC9B0-C021-472E-ABBF-842B1B6ACEF2}" destId="{771284D2-9361-4E1E-8D4D-6DB3410FC8D8}" srcOrd="1" destOrd="0" parTransId="{FE00460E-19D6-4D28-9D9E-337BE87AC1BF}" sibTransId="{3C1EF9CA-D846-424E-A7CD-502418DE045F}"/>
    <dgm:cxn modelId="{C3F107B6-66B7-461A-93E1-30C79A97E47B}" srcId="{44ABC9B0-C021-472E-ABBF-842B1B6ACEF2}" destId="{8C54CB31-D1E6-469E-9751-C1C27018DDD7}" srcOrd="0" destOrd="0" parTransId="{FCC0824A-9A2B-4574-840B-89091A1EC9CC}" sibTransId="{4BE0D9B5-9552-40F6-9E11-95FA5CB2F63E}"/>
    <dgm:cxn modelId="{FC0E5CB5-17C5-41EF-9AA2-AB6EAABC308D}" type="presOf" srcId="{8C54CB31-D1E6-469E-9751-C1C27018DDD7}" destId="{49D8AB56-E8E0-426D-B6B8-6E7E4FBEC00C}" srcOrd="0" destOrd="0" presId="urn:microsoft.com/office/officeart/2005/8/layout/process4"/>
    <dgm:cxn modelId="{F0F016C9-0EE5-4A41-8872-197C1957A0E0}" type="presOf" srcId="{44ABC9B0-C021-472E-ABBF-842B1B6ACEF2}" destId="{27CB0B26-4188-44C8-ABEA-D0ED671F76DD}" srcOrd="0" destOrd="0" presId="urn:microsoft.com/office/officeart/2005/8/layout/process4"/>
    <dgm:cxn modelId="{E1521746-1340-4293-8603-D0840BE1A745}" type="presOf" srcId="{9836E24C-D5B0-421C-899F-5E52B9835054}" destId="{AB288DAC-AED0-424C-86B5-F8CC9EA5DE74}" srcOrd="0" destOrd="0" presId="urn:microsoft.com/office/officeart/2005/8/layout/process4"/>
    <dgm:cxn modelId="{549C9630-6F14-4325-825E-F797EDA94535}" type="presOf" srcId="{771284D2-9361-4E1E-8D4D-6DB3410FC8D8}" destId="{598B0BF2-DF72-4529-B086-EE14B72DC5EC}" srcOrd="0" destOrd="0" presId="urn:microsoft.com/office/officeart/2005/8/layout/process4"/>
    <dgm:cxn modelId="{9BF30C7A-40AD-4A8B-9062-8772ADBA935B}" type="presParOf" srcId="{27CB0B26-4188-44C8-ABEA-D0ED671F76DD}" destId="{C3ED526C-7AD7-47AD-B5B9-AFE2A95FD8D5}" srcOrd="0" destOrd="0" presId="urn:microsoft.com/office/officeart/2005/8/layout/process4"/>
    <dgm:cxn modelId="{8D07D434-EC1F-406F-B792-79BCB78D5CA9}" type="presParOf" srcId="{C3ED526C-7AD7-47AD-B5B9-AFE2A95FD8D5}" destId="{AB288DAC-AED0-424C-86B5-F8CC9EA5DE74}" srcOrd="0" destOrd="0" presId="urn:microsoft.com/office/officeart/2005/8/layout/process4"/>
    <dgm:cxn modelId="{EAFF78B3-97EC-42DD-BECC-F3F3EAB66D6B}" type="presParOf" srcId="{27CB0B26-4188-44C8-ABEA-D0ED671F76DD}" destId="{73117163-720C-4DB2-A765-48952CDB92D3}" srcOrd="1" destOrd="0" presId="urn:microsoft.com/office/officeart/2005/8/layout/process4"/>
    <dgm:cxn modelId="{F7E22791-02AB-420E-834B-EF6909F91A68}" type="presParOf" srcId="{27CB0B26-4188-44C8-ABEA-D0ED671F76DD}" destId="{A8DF1380-9689-44CD-8337-1702B75EFBD4}" srcOrd="2" destOrd="0" presId="urn:microsoft.com/office/officeart/2005/8/layout/process4"/>
    <dgm:cxn modelId="{E68260D8-A613-45FB-A306-1C2EAE525956}" type="presParOf" srcId="{A8DF1380-9689-44CD-8337-1702B75EFBD4}" destId="{598B0BF2-DF72-4529-B086-EE14B72DC5EC}" srcOrd="0" destOrd="0" presId="urn:microsoft.com/office/officeart/2005/8/layout/process4"/>
    <dgm:cxn modelId="{2B46C828-D4B4-48F4-8223-F8F9C217BE13}" type="presParOf" srcId="{27CB0B26-4188-44C8-ABEA-D0ED671F76DD}" destId="{5BE5CE7B-0F31-4ED8-8FE1-0AA504C4B66D}" srcOrd="3" destOrd="0" presId="urn:microsoft.com/office/officeart/2005/8/layout/process4"/>
    <dgm:cxn modelId="{3EB5D017-604C-4BA8-8C86-12D1439F2518}" type="presParOf" srcId="{27CB0B26-4188-44C8-ABEA-D0ED671F76DD}" destId="{2D0FE6F5-BC01-4E75-801A-9D0F38CC1306}" srcOrd="4" destOrd="0" presId="urn:microsoft.com/office/officeart/2005/8/layout/process4"/>
    <dgm:cxn modelId="{FD130533-7EB9-42D1-BD8E-E42FB21F3BA1}" type="presParOf" srcId="{2D0FE6F5-BC01-4E75-801A-9D0F38CC1306}" destId="{49D8AB56-E8E0-426D-B6B8-6E7E4FBEC00C}" srcOrd="0"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00BF89-55E3-4505-9460-B81DAF91ED18}" type="doc">
      <dgm:prSet loTypeId="urn:microsoft.com/office/officeart/2005/8/layout/hList9" loCatId="list" qsTypeId="urn:microsoft.com/office/officeart/2005/8/quickstyle/3d3" qsCatId="3D" csTypeId="urn:microsoft.com/office/officeart/2005/8/colors/accent1_2" csCatId="accent1" phldr="1"/>
      <dgm:spPr/>
      <dgm:t>
        <a:bodyPr/>
        <a:lstStyle/>
        <a:p>
          <a:endParaRPr lang="el-GR"/>
        </a:p>
      </dgm:t>
    </dgm:pt>
    <dgm:pt modelId="{F24CDA2E-67EF-4652-AA89-218F91CCBDD3}">
      <dgm:prSet/>
      <dgm:spPr/>
      <dgm:t>
        <a:bodyPr/>
        <a:lstStyle/>
        <a:p>
          <a:pPr rtl="0"/>
          <a:r>
            <a:rPr lang="el-GR" dirty="0" smtClean="0"/>
            <a:t>Η έλλειψη νερού αντιμετωπίζεται συχνά μέσα από το πρίσμα της ποσότητας , η πραγματική πρόκληση είναι στη διανομή και την πρόσβαση. Ο πλανήτης δεν έχει έλλειψη νερού. Έχει προβληματική κατανομή, η οποία επηρεάζεται από τη γεωργία και την οικονομία. Η κλιματική αλλαγή επιδεινώνει τη διαθεσιμότητα, το χρόνο και τη μορφή του νερού, με επιπτώσεις στην γεωργία και τη συνολική ζήτηση νερού.</a:t>
          </a:r>
          <a:endParaRPr lang="el-GR" dirty="0"/>
        </a:p>
      </dgm:t>
    </dgm:pt>
    <dgm:pt modelId="{ADF9E83F-A859-4D2B-9690-67099D916D11}" type="parTrans" cxnId="{FEF011E0-5BBE-4005-9ECF-91E4D00CCE41}">
      <dgm:prSet/>
      <dgm:spPr/>
      <dgm:t>
        <a:bodyPr/>
        <a:lstStyle/>
        <a:p>
          <a:endParaRPr lang="el-GR"/>
        </a:p>
      </dgm:t>
    </dgm:pt>
    <dgm:pt modelId="{B62BED7E-7E5F-4B0F-9FD7-8BFF0270990F}" type="sibTrans" cxnId="{FEF011E0-5BBE-4005-9ECF-91E4D00CCE41}">
      <dgm:prSet/>
      <dgm:spPr/>
      <dgm:t>
        <a:bodyPr/>
        <a:lstStyle/>
        <a:p>
          <a:endParaRPr lang="el-GR"/>
        </a:p>
      </dgm:t>
    </dgm:pt>
    <dgm:pt modelId="{8010B07F-6628-4AB1-A988-B3A650EA8BCC}" type="pres">
      <dgm:prSet presAssocID="{9B00BF89-55E3-4505-9460-B81DAF91ED18}" presName="list" presStyleCnt="0">
        <dgm:presLayoutVars>
          <dgm:dir/>
          <dgm:animLvl val="lvl"/>
        </dgm:presLayoutVars>
      </dgm:prSet>
      <dgm:spPr/>
      <dgm:t>
        <a:bodyPr/>
        <a:lstStyle/>
        <a:p>
          <a:endParaRPr lang="en-US"/>
        </a:p>
      </dgm:t>
    </dgm:pt>
    <dgm:pt modelId="{B8D53A1B-5F3E-48D4-ABFC-08CCA8D54A02}" type="pres">
      <dgm:prSet presAssocID="{F24CDA2E-67EF-4652-AA89-218F91CCBDD3}" presName="posSpace" presStyleCnt="0"/>
      <dgm:spPr/>
    </dgm:pt>
    <dgm:pt modelId="{5A0628FB-6CE9-48BC-AB2E-4C28DA119B9A}" type="pres">
      <dgm:prSet presAssocID="{F24CDA2E-67EF-4652-AA89-218F91CCBDD3}" presName="vertFlow" presStyleCnt="0"/>
      <dgm:spPr/>
    </dgm:pt>
    <dgm:pt modelId="{DE960007-C7FE-455A-B6EE-30254B33ACF6}" type="pres">
      <dgm:prSet presAssocID="{F24CDA2E-67EF-4652-AA89-218F91CCBDD3}" presName="topSpace" presStyleCnt="0"/>
      <dgm:spPr/>
    </dgm:pt>
    <dgm:pt modelId="{BB6B4B18-71E3-4E83-825D-F2B50C02295A}" type="pres">
      <dgm:prSet presAssocID="{F24CDA2E-67EF-4652-AA89-218F91CCBDD3}" presName="firstComp" presStyleCnt="0"/>
      <dgm:spPr/>
    </dgm:pt>
    <dgm:pt modelId="{D90E35E3-3311-45F6-9496-23B4FC2B282D}" type="pres">
      <dgm:prSet presAssocID="{F24CDA2E-67EF-4652-AA89-218F91CCBDD3}" presName="firstChild" presStyleLbl="bgAccFollowNode1" presStyleIdx="0" presStyleCnt="1" custFlipVert="1" custScaleX="974" custScaleY="1460" custLinFactNeighborX="14205" custLinFactNeighborY="-44837"/>
      <dgm:spPr/>
    </dgm:pt>
    <dgm:pt modelId="{06B19BBF-E406-4AA3-AD17-0F1234B540E9}" type="pres">
      <dgm:prSet presAssocID="{F24CDA2E-67EF-4652-AA89-218F91CCBDD3}" presName="firstChildTx" presStyleLbl="bgAccFollowNode1" presStyleIdx="0" presStyleCnt="1">
        <dgm:presLayoutVars>
          <dgm:bulletEnabled val="1"/>
        </dgm:presLayoutVars>
      </dgm:prSet>
      <dgm:spPr/>
    </dgm:pt>
    <dgm:pt modelId="{F3F85BC1-1FB1-40B1-A5BA-59E671125E4E}" type="pres">
      <dgm:prSet presAssocID="{F24CDA2E-67EF-4652-AA89-218F91CCBDD3}" presName="negSpace" presStyleCnt="0"/>
      <dgm:spPr/>
    </dgm:pt>
    <dgm:pt modelId="{40CBD1B1-ECE4-4832-8DE2-EB7AEB3B17B1}" type="pres">
      <dgm:prSet presAssocID="{F24CDA2E-67EF-4652-AA89-218F91CCBDD3}" presName="circle" presStyleLbl="node1" presStyleIdx="0" presStyleCnt="1"/>
      <dgm:spPr/>
      <dgm:t>
        <a:bodyPr/>
        <a:lstStyle/>
        <a:p>
          <a:endParaRPr lang="en-US"/>
        </a:p>
      </dgm:t>
    </dgm:pt>
  </dgm:ptLst>
  <dgm:cxnLst>
    <dgm:cxn modelId="{FEF011E0-5BBE-4005-9ECF-91E4D00CCE41}" srcId="{9B00BF89-55E3-4505-9460-B81DAF91ED18}" destId="{F24CDA2E-67EF-4652-AA89-218F91CCBDD3}" srcOrd="0" destOrd="0" parTransId="{ADF9E83F-A859-4D2B-9690-67099D916D11}" sibTransId="{B62BED7E-7E5F-4B0F-9FD7-8BFF0270990F}"/>
    <dgm:cxn modelId="{6D0A0708-6D20-4B0B-9B07-C7EAA7BB1C8F}" type="presOf" srcId="{9B00BF89-55E3-4505-9460-B81DAF91ED18}" destId="{8010B07F-6628-4AB1-A988-B3A650EA8BCC}" srcOrd="0" destOrd="0" presId="urn:microsoft.com/office/officeart/2005/8/layout/hList9"/>
    <dgm:cxn modelId="{BF35AB74-3FC4-4F97-9A71-39BD09B60B56}" type="presOf" srcId="{F24CDA2E-67EF-4652-AA89-218F91CCBDD3}" destId="{40CBD1B1-ECE4-4832-8DE2-EB7AEB3B17B1}" srcOrd="0" destOrd="0" presId="urn:microsoft.com/office/officeart/2005/8/layout/hList9"/>
    <dgm:cxn modelId="{187130D5-5185-4404-BAD4-0DB68DDC7B88}" type="presParOf" srcId="{8010B07F-6628-4AB1-A988-B3A650EA8BCC}" destId="{B8D53A1B-5F3E-48D4-ABFC-08CCA8D54A02}" srcOrd="0" destOrd="0" presId="urn:microsoft.com/office/officeart/2005/8/layout/hList9"/>
    <dgm:cxn modelId="{5C937072-CD51-4CD8-BA9F-BF725A9FCCF6}" type="presParOf" srcId="{8010B07F-6628-4AB1-A988-B3A650EA8BCC}" destId="{5A0628FB-6CE9-48BC-AB2E-4C28DA119B9A}" srcOrd="1" destOrd="0" presId="urn:microsoft.com/office/officeart/2005/8/layout/hList9"/>
    <dgm:cxn modelId="{000BCFE2-A28D-4218-A784-9C1D0DD14265}" type="presParOf" srcId="{5A0628FB-6CE9-48BC-AB2E-4C28DA119B9A}" destId="{DE960007-C7FE-455A-B6EE-30254B33ACF6}" srcOrd="0" destOrd="0" presId="urn:microsoft.com/office/officeart/2005/8/layout/hList9"/>
    <dgm:cxn modelId="{279E1ABF-2195-4837-92C3-06446220915A}" type="presParOf" srcId="{5A0628FB-6CE9-48BC-AB2E-4C28DA119B9A}" destId="{BB6B4B18-71E3-4E83-825D-F2B50C02295A}" srcOrd="1" destOrd="0" presId="urn:microsoft.com/office/officeart/2005/8/layout/hList9"/>
    <dgm:cxn modelId="{FED0F4A1-2668-4C05-9C7D-10A32C738C05}" type="presParOf" srcId="{BB6B4B18-71E3-4E83-825D-F2B50C02295A}" destId="{D90E35E3-3311-45F6-9496-23B4FC2B282D}" srcOrd="0" destOrd="0" presId="urn:microsoft.com/office/officeart/2005/8/layout/hList9"/>
    <dgm:cxn modelId="{4A90B128-6C42-4C25-852C-05B37B95611D}" type="presParOf" srcId="{BB6B4B18-71E3-4E83-825D-F2B50C02295A}" destId="{06B19BBF-E406-4AA3-AD17-0F1234B540E9}" srcOrd="1" destOrd="0" presId="urn:microsoft.com/office/officeart/2005/8/layout/hList9"/>
    <dgm:cxn modelId="{6041B03D-6BA0-4FA1-82B7-5B108FD9258B}" type="presParOf" srcId="{8010B07F-6628-4AB1-A988-B3A650EA8BCC}" destId="{F3F85BC1-1FB1-40B1-A5BA-59E671125E4E}" srcOrd="2" destOrd="0" presId="urn:microsoft.com/office/officeart/2005/8/layout/hList9"/>
    <dgm:cxn modelId="{5350593F-75EF-4ADB-ADC4-F7CC410D9543}" type="presParOf" srcId="{8010B07F-6628-4AB1-A988-B3A650EA8BCC}" destId="{40CBD1B1-ECE4-4832-8DE2-EB7AEB3B17B1}" srcOrd="3" destOrd="0" presId="urn:microsoft.com/office/officeart/2005/8/layout/hList9"/>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D938F5-D71E-45FA-A504-9ACBDDA538B0}" type="doc">
      <dgm:prSet loTypeId="urn:microsoft.com/office/officeart/2005/8/layout/vList6" loCatId="list" qsTypeId="urn:microsoft.com/office/officeart/2005/8/quickstyle/simple4" qsCatId="simple" csTypeId="urn:microsoft.com/office/officeart/2005/8/colors/accent1_2" csCatId="accent1"/>
      <dgm:spPr/>
      <dgm:t>
        <a:bodyPr/>
        <a:lstStyle/>
        <a:p>
          <a:endParaRPr lang="el-GR"/>
        </a:p>
      </dgm:t>
    </dgm:pt>
    <dgm:pt modelId="{F8DCCB91-1DF2-4844-9257-607121C4D279}">
      <dgm:prSet/>
      <dgm:spPr/>
      <dgm:t>
        <a:bodyPr/>
        <a:lstStyle/>
        <a:p>
          <a:pPr rtl="0"/>
          <a:r>
            <a:rPr lang="el-GR" dirty="0" smtClean="0"/>
            <a:t>Τον Ιούνιο 2022 στην Ευρωπαϊκή Ένωση προτάθηκε νόμος για την προστασία της φύσης. Ο νόμος αυτός είναι μια ευκαιρία να επαναφέρουμε την φύση στην Ευρώπη. Αυτός ο νόμος θα βοηθήσει τα υποβαθμισμένα οικοσυστήματα μας ώστε να μας προστατεύσουν από τις επιπτώσεις της κλιματικής αλλαγής. </a:t>
          </a:r>
          <a:endParaRPr lang="el-GR" dirty="0"/>
        </a:p>
      </dgm:t>
    </dgm:pt>
    <dgm:pt modelId="{DF02C41E-403B-435D-A357-74891467DFB7}" type="parTrans" cxnId="{D320060B-F09B-4A1E-AB18-6472A2BA95A0}">
      <dgm:prSet/>
      <dgm:spPr/>
      <dgm:t>
        <a:bodyPr/>
        <a:lstStyle/>
        <a:p>
          <a:endParaRPr lang="el-GR"/>
        </a:p>
      </dgm:t>
    </dgm:pt>
    <dgm:pt modelId="{21EE2515-000E-473F-92AF-AAD0D1C62C93}" type="sibTrans" cxnId="{D320060B-F09B-4A1E-AB18-6472A2BA95A0}">
      <dgm:prSet/>
      <dgm:spPr/>
      <dgm:t>
        <a:bodyPr/>
        <a:lstStyle/>
        <a:p>
          <a:endParaRPr lang="el-GR"/>
        </a:p>
      </dgm:t>
    </dgm:pt>
    <dgm:pt modelId="{87269A53-B613-4C63-999B-03FDDA7436CA}" type="pres">
      <dgm:prSet presAssocID="{A4D938F5-D71E-45FA-A504-9ACBDDA538B0}" presName="Name0" presStyleCnt="0">
        <dgm:presLayoutVars>
          <dgm:dir/>
          <dgm:animLvl val="lvl"/>
          <dgm:resizeHandles/>
        </dgm:presLayoutVars>
      </dgm:prSet>
      <dgm:spPr/>
      <dgm:t>
        <a:bodyPr/>
        <a:lstStyle/>
        <a:p>
          <a:endParaRPr lang="en-US"/>
        </a:p>
      </dgm:t>
    </dgm:pt>
    <dgm:pt modelId="{B5B07706-2D98-426C-8BBD-52EB55298B7E}" type="pres">
      <dgm:prSet presAssocID="{F8DCCB91-1DF2-4844-9257-607121C4D279}" presName="linNode" presStyleCnt="0"/>
      <dgm:spPr/>
    </dgm:pt>
    <dgm:pt modelId="{1F1662EB-1E8A-44B3-838A-7DA64980E8BB}" type="pres">
      <dgm:prSet presAssocID="{F8DCCB91-1DF2-4844-9257-607121C4D279}" presName="parentShp" presStyleLbl="node1" presStyleIdx="0" presStyleCnt="1">
        <dgm:presLayoutVars>
          <dgm:bulletEnabled val="1"/>
        </dgm:presLayoutVars>
      </dgm:prSet>
      <dgm:spPr/>
      <dgm:t>
        <a:bodyPr/>
        <a:lstStyle/>
        <a:p>
          <a:endParaRPr lang="en-US"/>
        </a:p>
      </dgm:t>
    </dgm:pt>
    <dgm:pt modelId="{0620AC6F-759B-4C67-96A1-46DB5DA55F39}" type="pres">
      <dgm:prSet presAssocID="{F8DCCB91-1DF2-4844-9257-607121C4D279}" presName="childShp" presStyleLbl="bgAccFollowNode1" presStyleIdx="0" presStyleCnt="1">
        <dgm:presLayoutVars>
          <dgm:bulletEnabled val="1"/>
        </dgm:presLayoutVars>
      </dgm:prSet>
      <dgm:spPr/>
    </dgm:pt>
  </dgm:ptLst>
  <dgm:cxnLst>
    <dgm:cxn modelId="{D320060B-F09B-4A1E-AB18-6472A2BA95A0}" srcId="{A4D938F5-D71E-45FA-A504-9ACBDDA538B0}" destId="{F8DCCB91-1DF2-4844-9257-607121C4D279}" srcOrd="0" destOrd="0" parTransId="{DF02C41E-403B-435D-A357-74891467DFB7}" sibTransId="{21EE2515-000E-473F-92AF-AAD0D1C62C93}"/>
    <dgm:cxn modelId="{26C62BFB-0E7B-444D-A43A-9E2823104E56}" type="presOf" srcId="{F8DCCB91-1DF2-4844-9257-607121C4D279}" destId="{1F1662EB-1E8A-44B3-838A-7DA64980E8BB}" srcOrd="0" destOrd="0" presId="urn:microsoft.com/office/officeart/2005/8/layout/vList6"/>
    <dgm:cxn modelId="{FE3C0725-BF28-4654-890A-C8C8EFEEEBFC}" type="presOf" srcId="{A4D938F5-D71E-45FA-A504-9ACBDDA538B0}" destId="{87269A53-B613-4C63-999B-03FDDA7436CA}" srcOrd="0" destOrd="0" presId="urn:microsoft.com/office/officeart/2005/8/layout/vList6"/>
    <dgm:cxn modelId="{7D181593-CE88-46F8-8F70-C210B49E8248}" type="presParOf" srcId="{87269A53-B613-4C63-999B-03FDDA7436CA}" destId="{B5B07706-2D98-426C-8BBD-52EB55298B7E}" srcOrd="0" destOrd="0" presId="urn:microsoft.com/office/officeart/2005/8/layout/vList6"/>
    <dgm:cxn modelId="{F531A8AF-1CC1-42B4-9718-96593B31A133}" type="presParOf" srcId="{B5B07706-2D98-426C-8BBD-52EB55298B7E}" destId="{1F1662EB-1E8A-44B3-838A-7DA64980E8BB}" srcOrd="0" destOrd="0" presId="urn:microsoft.com/office/officeart/2005/8/layout/vList6"/>
    <dgm:cxn modelId="{1527EBB4-E163-47AF-A7AE-6EDD35A2DF11}" type="presParOf" srcId="{B5B07706-2D98-426C-8BBD-52EB55298B7E}" destId="{0620AC6F-759B-4C67-96A1-46DB5DA55F39}" srcOrd="1" destOrd="0" presId="urn:microsoft.com/office/officeart/2005/8/layout/vList6"/>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94815B-DBCA-44DC-B9ED-78ABFADDD515}" type="doc">
      <dgm:prSet loTypeId="urn:microsoft.com/office/officeart/2005/8/layout/matrix3" loCatId="matrix" qsTypeId="urn:microsoft.com/office/officeart/2005/8/quickstyle/3d3" qsCatId="3D" csTypeId="urn:microsoft.com/office/officeart/2005/8/colors/accent1_2" csCatId="accent1" phldr="1"/>
      <dgm:spPr/>
      <dgm:t>
        <a:bodyPr/>
        <a:lstStyle/>
        <a:p>
          <a:endParaRPr lang="el-GR"/>
        </a:p>
      </dgm:t>
    </dgm:pt>
    <dgm:pt modelId="{6DD35F4F-7C41-4A8D-85F2-9AA65F6BB0D4}">
      <dgm:prSet/>
      <dgm:spPr/>
      <dgm:t>
        <a:bodyPr/>
        <a:lstStyle/>
        <a:p>
          <a:pPr rtl="0"/>
          <a:r>
            <a:rPr lang="el-GR" dirty="0" smtClean="0"/>
            <a:t>Α) ελεύθερη ροή ποταμών</a:t>
          </a:r>
          <a:endParaRPr lang="el-GR" dirty="0"/>
        </a:p>
      </dgm:t>
    </dgm:pt>
    <dgm:pt modelId="{281CFD3F-52CB-405A-B3F6-37606126D4A4}" type="parTrans" cxnId="{E16A854D-3F5B-476A-B715-311E996AC772}">
      <dgm:prSet/>
      <dgm:spPr/>
      <dgm:t>
        <a:bodyPr/>
        <a:lstStyle/>
        <a:p>
          <a:endParaRPr lang="el-GR"/>
        </a:p>
      </dgm:t>
    </dgm:pt>
    <dgm:pt modelId="{4BF001DE-3B21-4FF1-88E6-D2AD33DCAE42}" type="sibTrans" cxnId="{E16A854D-3F5B-476A-B715-311E996AC772}">
      <dgm:prSet/>
      <dgm:spPr/>
      <dgm:t>
        <a:bodyPr/>
        <a:lstStyle/>
        <a:p>
          <a:endParaRPr lang="el-GR"/>
        </a:p>
      </dgm:t>
    </dgm:pt>
    <dgm:pt modelId="{B86F5951-32D3-46A4-A138-AE5F06E6324B}">
      <dgm:prSet/>
      <dgm:spPr/>
      <dgm:t>
        <a:bodyPr/>
        <a:lstStyle/>
        <a:p>
          <a:r>
            <a:rPr lang="el-GR" dirty="0" smtClean="0"/>
            <a:t>β) καταπολέμηση διάβρωσης παραποτάμιων περιοχών </a:t>
          </a:r>
          <a:endParaRPr lang="el-GR" dirty="0"/>
        </a:p>
      </dgm:t>
    </dgm:pt>
    <dgm:pt modelId="{018C148A-28DB-41E0-B2A6-A6A44EB49037}" type="parTrans" cxnId="{3557746D-EB4C-41C6-BA92-FC72574061E4}">
      <dgm:prSet/>
      <dgm:spPr/>
      <dgm:t>
        <a:bodyPr/>
        <a:lstStyle/>
        <a:p>
          <a:endParaRPr lang="el-GR"/>
        </a:p>
      </dgm:t>
    </dgm:pt>
    <dgm:pt modelId="{5256524C-6576-41D1-A72F-15A05AF90E7B}" type="sibTrans" cxnId="{3557746D-EB4C-41C6-BA92-FC72574061E4}">
      <dgm:prSet/>
      <dgm:spPr/>
      <dgm:t>
        <a:bodyPr/>
        <a:lstStyle/>
        <a:p>
          <a:endParaRPr lang="el-GR"/>
        </a:p>
      </dgm:t>
    </dgm:pt>
    <dgm:pt modelId="{37F3D726-886D-46F6-B772-132F9073C27E}">
      <dgm:prSet/>
      <dgm:spPr/>
      <dgm:t>
        <a:bodyPr/>
        <a:lstStyle/>
        <a:p>
          <a:r>
            <a:rPr lang="el-GR" smtClean="0"/>
            <a:t>γ) όχι άνοδος στάθμης της θάλασσας </a:t>
          </a:r>
          <a:endParaRPr lang="el-GR"/>
        </a:p>
      </dgm:t>
    </dgm:pt>
    <dgm:pt modelId="{59089443-9910-400F-A036-47824EDACF0F}" type="parTrans" cxnId="{79C3C3B1-2A80-476B-8B85-A0F1C10CA4ED}">
      <dgm:prSet/>
      <dgm:spPr/>
      <dgm:t>
        <a:bodyPr/>
        <a:lstStyle/>
        <a:p>
          <a:endParaRPr lang="el-GR"/>
        </a:p>
      </dgm:t>
    </dgm:pt>
    <dgm:pt modelId="{063B0824-D796-4E98-A7F6-D4A668A00B5E}" type="sibTrans" cxnId="{79C3C3B1-2A80-476B-8B85-A0F1C10CA4ED}">
      <dgm:prSet/>
      <dgm:spPr/>
      <dgm:t>
        <a:bodyPr/>
        <a:lstStyle/>
        <a:p>
          <a:endParaRPr lang="el-GR"/>
        </a:p>
      </dgm:t>
    </dgm:pt>
    <dgm:pt modelId="{D7CC806E-E4ED-468D-817A-D69CE25E2B17}">
      <dgm:prSet/>
      <dgm:spPr/>
      <dgm:t>
        <a:bodyPr/>
        <a:lstStyle/>
        <a:p>
          <a:r>
            <a:rPr lang="el-GR" smtClean="0"/>
            <a:t>δ) βελτίωση της ποιότητας νερού </a:t>
          </a:r>
          <a:endParaRPr lang="el-GR"/>
        </a:p>
      </dgm:t>
    </dgm:pt>
    <dgm:pt modelId="{6235F504-2DF5-42B3-9F07-566AADE90FDF}" type="parTrans" cxnId="{392CE779-15B6-4974-9201-3477E56BE573}">
      <dgm:prSet/>
      <dgm:spPr/>
      <dgm:t>
        <a:bodyPr/>
        <a:lstStyle/>
        <a:p>
          <a:endParaRPr lang="el-GR"/>
        </a:p>
      </dgm:t>
    </dgm:pt>
    <dgm:pt modelId="{F7F8DEAA-9A97-4392-A972-A90BCE7E67BF}" type="sibTrans" cxnId="{392CE779-15B6-4974-9201-3477E56BE573}">
      <dgm:prSet/>
      <dgm:spPr/>
      <dgm:t>
        <a:bodyPr/>
        <a:lstStyle/>
        <a:p>
          <a:endParaRPr lang="el-GR"/>
        </a:p>
      </dgm:t>
    </dgm:pt>
    <dgm:pt modelId="{2D0FEC43-BA48-4B3D-9220-CC590D61E55A}" type="pres">
      <dgm:prSet presAssocID="{7A94815B-DBCA-44DC-B9ED-78ABFADDD515}" presName="matrix" presStyleCnt="0">
        <dgm:presLayoutVars>
          <dgm:chMax val="1"/>
          <dgm:dir/>
          <dgm:resizeHandles val="exact"/>
        </dgm:presLayoutVars>
      </dgm:prSet>
      <dgm:spPr/>
      <dgm:t>
        <a:bodyPr/>
        <a:lstStyle/>
        <a:p>
          <a:endParaRPr lang="en-US"/>
        </a:p>
      </dgm:t>
    </dgm:pt>
    <dgm:pt modelId="{E9840851-52D8-4CED-8788-6CE5D864D139}" type="pres">
      <dgm:prSet presAssocID="{7A94815B-DBCA-44DC-B9ED-78ABFADDD515}" presName="diamond" presStyleLbl="bgShp" presStyleIdx="0" presStyleCnt="1"/>
      <dgm:spPr/>
    </dgm:pt>
    <dgm:pt modelId="{CE7F4855-9E2E-42FB-B5B1-E1E216257A5C}" type="pres">
      <dgm:prSet presAssocID="{7A94815B-DBCA-44DC-B9ED-78ABFADDD515}" presName="quad1" presStyleLbl="node1" presStyleIdx="0" presStyleCnt="4">
        <dgm:presLayoutVars>
          <dgm:chMax val="0"/>
          <dgm:chPref val="0"/>
          <dgm:bulletEnabled val="1"/>
        </dgm:presLayoutVars>
      </dgm:prSet>
      <dgm:spPr/>
      <dgm:t>
        <a:bodyPr/>
        <a:lstStyle/>
        <a:p>
          <a:endParaRPr lang="el-GR"/>
        </a:p>
      </dgm:t>
    </dgm:pt>
    <dgm:pt modelId="{D003C043-9562-4838-BDA6-9316C4A2E484}" type="pres">
      <dgm:prSet presAssocID="{7A94815B-DBCA-44DC-B9ED-78ABFADDD515}" presName="quad2" presStyleLbl="node1" presStyleIdx="1" presStyleCnt="4">
        <dgm:presLayoutVars>
          <dgm:chMax val="0"/>
          <dgm:chPref val="0"/>
          <dgm:bulletEnabled val="1"/>
        </dgm:presLayoutVars>
      </dgm:prSet>
      <dgm:spPr/>
      <dgm:t>
        <a:bodyPr/>
        <a:lstStyle/>
        <a:p>
          <a:endParaRPr lang="en-US"/>
        </a:p>
      </dgm:t>
    </dgm:pt>
    <dgm:pt modelId="{E4C4A39D-CD34-497E-B9A8-1162B888DEB8}" type="pres">
      <dgm:prSet presAssocID="{7A94815B-DBCA-44DC-B9ED-78ABFADDD515}" presName="quad3" presStyleLbl="node1" presStyleIdx="2" presStyleCnt="4">
        <dgm:presLayoutVars>
          <dgm:chMax val="0"/>
          <dgm:chPref val="0"/>
          <dgm:bulletEnabled val="1"/>
        </dgm:presLayoutVars>
      </dgm:prSet>
      <dgm:spPr/>
      <dgm:t>
        <a:bodyPr/>
        <a:lstStyle/>
        <a:p>
          <a:endParaRPr lang="en-US"/>
        </a:p>
      </dgm:t>
    </dgm:pt>
    <dgm:pt modelId="{3EB429B7-9156-4EDC-87A0-F47C808A3A84}" type="pres">
      <dgm:prSet presAssocID="{7A94815B-DBCA-44DC-B9ED-78ABFADDD515}" presName="quad4" presStyleLbl="node1" presStyleIdx="3" presStyleCnt="4">
        <dgm:presLayoutVars>
          <dgm:chMax val="0"/>
          <dgm:chPref val="0"/>
          <dgm:bulletEnabled val="1"/>
        </dgm:presLayoutVars>
      </dgm:prSet>
      <dgm:spPr/>
      <dgm:t>
        <a:bodyPr/>
        <a:lstStyle/>
        <a:p>
          <a:endParaRPr lang="el-GR"/>
        </a:p>
      </dgm:t>
    </dgm:pt>
  </dgm:ptLst>
  <dgm:cxnLst>
    <dgm:cxn modelId="{6A1E68A8-5E43-4B29-BFC6-6ABB81EB1E39}" type="presOf" srcId="{D7CC806E-E4ED-468D-817A-D69CE25E2B17}" destId="{3EB429B7-9156-4EDC-87A0-F47C808A3A84}" srcOrd="0" destOrd="0" presId="urn:microsoft.com/office/officeart/2005/8/layout/matrix3"/>
    <dgm:cxn modelId="{C9C1F091-5B69-4E4E-AF8E-2DEEED02369F}" type="presOf" srcId="{B86F5951-32D3-46A4-A138-AE5F06E6324B}" destId="{D003C043-9562-4838-BDA6-9316C4A2E484}" srcOrd="0" destOrd="0" presId="urn:microsoft.com/office/officeart/2005/8/layout/matrix3"/>
    <dgm:cxn modelId="{3557746D-EB4C-41C6-BA92-FC72574061E4}" srcId="{7A94815B-DBCA-44DC-B9ED-78ABFADDD515}" destId="{B86F5951-32D3-46A4-A138-AE5F06E6324B}" srcOrd="1" destOrd="0" parTransId="{018C148A-28DB-41E0-B2A6-A6A44EB49037}" sibTransId="{5256524C-6576-41D1-A72F-15A05AF90E7B}"/>
    <dgm:cxn modelId="{E16A854D-3F5B-476A-B715-311E996AC772}" srcId="{7A94815B-DBCA-44DC-B9ED-78ABFADDD515}" destId="{6DD35F4F-7C41-4A8D-85F2-9AA65F6BB0D4}" srcOrd="0" destOrd="0" parTransId="{281CFD3F-52CB-405A-B3F6-37606126D4A4}" sibTransId="{4BF001DE-3B21-4FF1-88E6-D2AD33DCAE42}"/>
    <dgm:cxn modelId="{A0A09A5B-F8AA-47D8-AC68-B97891ED2EE4}" type="presOf" srcId="{6DD35F4F-7C41-4A8D-85F2-9AA65F6BB0D4}" destId="{CE7F4855-9E2E-42FB-B5B1-E1E216257A5C}" srcOrd="0" destOrd="0" presId="urn:microsoft.com/office/officeart/2005/8/layout/matrix3"/>
    <dgm:cxn modelId="{79C3C3B1-2A80-476B-8B85-A0F1C10CA4ED}" srcId="{7A94815B-DBCA-44DC-B9ED-78ABFADDD515}" destId="{37F3D726-886D-46F6-B772-132F9073C27E}" srcOrd="2" destOrd="0" parTransId="{59089443-9910-400F-A036-47824EDACF0F}" sibTransId="{063B0824-D796-4E98-A7F6-D4A668A00B5E}"/>
    <dgm:cxn modelId="{392CE779-15B6-4974-9201-3477E56BE573}" srcId="{7A94815B-DBCA-44DC-B9ED-78ABFADDD515}" destId="{D7CC806E-E4ED-468D-817A-D69CE25E2B17}" srcOrd="3" destOrd="0" parTransId="{6235F504-2DF5-42B3-9F07-566AADE90FDF}" sibTransId="{F7F8DEAA-9A97-4392-A972-A90BCE7E67BF}"/>
    <dgm:cxn modelId="{A2F5820D-1FBE-405C-95D1-E88459ED2C40}" type="presOf" srcId="{37F3D726-886D-46F6-B772-132F9073C27E}" destId="{E4C4A39D-CD34-497E-B9A8-1162B888DEB8}" srcOrd="0" destOrd="0" presId="urn:microsoft.com/office/officeart/2005/8/layout/matrix3"/>
    <dgm:cxn modelId="{1F7E56B3-FDF3-404C-8D95-866FD21EAF2C}" type="presOf" srcId="{7A94815B-DBCA-44DC-B9ED-78ABFADDD515}" destId="{2D0FEC43-BA48-4B3D-9220-CC590D61E55A}" srcOrd="0" destOrd="0" presId="urn:microsoft.com/office/officeart/2005/8/layout/matrix3"/>
    <dgm:cxn modelId="{A44B41D3-046E-49ED-8529-E0CD50F2639F}" type="presParOf" srcId="{2D0FEC43-BA48-4B3D-9220-CC590D61E55A}" destId="{E9840851-52D8-4CED-8788-6CE5D864D139}" srcOrd="0" destOrd="0" presId="urn:microsoft.com/office/officeart/2005/8/layout/matrix3"/>
    <dgm:cxn modelId="{4242B39F-5BBF-4C12-AED3-871A0135AEF8}" type="presParOf" srcId="{2D0FEC43-BA48-4B3D-9220-CC590D61E55A}" destId="{CE7F4855-9E2E-42FB-B5B1-E1E216257A5C}" srcOrd="1" destOrd="0" presId="urn:microsoft.com/office/officeart/2005/8/layout/matrix3"/>
    <dgm:cxn modelId="{6443DD41-6439-4236-9DFE-A4A891F320DD}" type="presParOf" srcId="{2D0FEC43-BA48-4B3D-9220-CC590D61E55A}" destId="{D003C043-9562-4838-BDA6-9316C4A2E484}" srcOrd="2" destOrd="0" presId="urn:microsoft.com/office/officeart/2005/8/layout/matrix3"/>
    <dgm:cxn modelId="{593F56E7-EC5F-4B02-955B-655D59AACC14}" type="presParOf" srcId="{2D0FEC43-BA48-4B3D-9220-CC590D61E55A}" destId="{E4C4A39D-CD34-497E-B9A8-1162B888DEB8}" srcOrd="3" destOrd="0" presId="urn:microsoft.com/office/officeart/2005/8/layout/matrix3"/>
    <dgm:cxn modelId="{C6B2ACF7-19C7-485E-AE02-11D048558835}" type="presParOf" srcId="{2D0FEC43-BA48-4B3D-9220-CC590D61E55A}" destId="{3EB429B7-9156-4EDC-87A0-F47C808A3A84}" srcOrd="4" destOrd="0" presId="urn:microsoft.com/office/officeart/2005/8/layout/matrix3"/>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5A6F0E0-095D-4866-A104-FE86275A8CEE}" type="doc">
      <dgm:prSet loTypeId="urn:microsoft.com/office/officeart/2005/8/layout/hProcess11" loCatId="process" qsTypeId="urn:microsoft.com/office/officeart/2005/8/quickstyle/simple1" qsCatId="simple" csTypeId="urn:microsoft.com/office/officeart/2005/8/colors/accent1_2" csCatId="accent1" phldr="1"/>
      <dgm:spPr/>
      <dgm:t>
        <a:bodyPr/>
        <a:lstStyle/>
        <a:p>
          <a:endParaRPr lang="el-GR"/>
        </a:p>
      </dgm:t>
    </dgm:pt>
    <dgm:pt modelId="{F79905E0-5471-4612-8EEF-A7B8D9F396E7}">
      <dgm:prSet/>
      <dgm:spPr/>
      <dgm:t>
        <a:bodyPr/>
        <a:lstStyle/>
        <a:p>
          <a:pPr rtl="0"/>
          <a:r>
            <a:rPr lang="el-GR" dirty="0" smtClean="0"/>
            <a:t>Α) περιορισμός αλιείας και υδατοκαλλιέργειας</a:t>
          </a:r>
          <a:endParaRPr lang="el-GR" dirty="0"/>
        </a:p>
      </dgm:t>
    </dgm:pt>
    <dgm:pt modelId="{3B569924-7B54-4406-BE0E-1AEBFDB329AC}" type="parTrans" cxnId="{DA8AE584-F545-4D02-A020-142AEE2472A3}">
      <dgm:prSet/>
      <dgm:spPr/>
      <dgm:t>
        <a:bodyPr/>
        <a:lstStyle/>
        <a:p>
          <a:endParaRPr lang="el-GR"/>
        </a:p>
      </dgm:t>
    </dgm:pt>
    <dgm:pt modelId="{636C3E4A-5333-489F-B2BA-CEE1861C6288}" type="sibTrans" cxnId="{DA8AE584-F545-4D02-A020-142AEE2472A3}">
      <dgm:prSet/>
      <dgm:spPr/>
      <dgm:t>
        <a:bodyPr/>
        <a:lstStyle/>
        <a:p>
          <a:endParaRPr lang="el-GR"/>
        </a:p>
      </dgm:t>
    </dgm:pt>
    <dgm:pt modelId="{52CD3BA4-FA82-4011-87CE-781C7CC668C6}">
      <dgm:prSet/>
      <dgm:spPr/>
      <dgm:t>
        <a:bodyPr/>
        <a:lstStyle/>
        <a:p>
          <a:r>
            <a:rPr lang="el-GR" dirty="0" smtClean="0"/>
            <a:t>β) αποκατάσταση υποβαθμισμένων θαλάσσιων οικοσυστημάτων </a:t>
          </a:r>
          <a:endParaRPr lang="el-GR" dirty="0"/>
        </a:p>
      </dgm:t>
    </dgm:pt>
    <dgm:pt modelId="{888E3233-7A95-4F50-B841-D1B9AA5F33E6}" type="parTrans" cxnId="{33B55EEB-2AC0-4E96-B660-FC92F2D75D95}">
      <dgm:prSet/>
      <dgm:spPr/>
      <dgm:t>
        <a:bodyPr/>
        <a:lstStyle/>
        <a:p>
          <a:endParaRPr lang="el-GR"/>
        </a:p>
      </dgm:t>
    </dgm:pt>
    <dgm:pt modelId="{8A3EAE45-4AFA-4412-8B98-F77F0EACAB09}" type="sibTrans" cxnId="{33B55EEB-2AC0-4E96-B660-FC92F2D75D95}">
      <dgm:prSet/>
      <dgm:spPr/>
      <dgm:t>
        <a:bodyPr/>
        <a:lstStyle/>
        <a:p>
          <a:endParaRPr lang="el-GR"/>
        </a:p>
      </dgm:t>
    </dgm:pt>
    <dgm:pt modelId="{85C84852-4F59-4EF1-B80F-C4525C7FC502}" type="pres">
      <dgm:prSet presAssocID="{E5A6F0E0-095D-4866-A104-FE86275A8CEE}" presName="Name0" presStyleCnt="0">
        <dgm:presLayoutVars>
          <dgm:dir/>
          <dgm:resizeHandles val="exact"/>
        </dgm:presLayoutVars>
      </dgm:prSet>
      <dgm:spPr/>
      <dgm:t>
        <a:bodyPr/>
        <a:lstStyle/>
        <a:p>
          <a:endParaRPr lang="en-US"/>
        </a:p>
      </dgm:t>
    </dgm:pt>
    <dgm:pt modelId="{92CE1718-2BBB-4387-B384-1819044BF8D1}" type="pres">
      <dgm:prSet presAssocID="{E5A6F0E0-095D-4866-A104-FE86275A8CEE}" presName="arrow" presStyleLbl="bgShp" presStyleIdx="0" presStyleCnt="1"/>
      <dgm:spPr/>
    </dgm:pt>
    <dgm:pt modelId="{31B03E04-A350-434C-B954-77613F32D6DC}" type="pres">
      <dgm:prSet presAssocID="{E5A6F0E0-095D-4866-A104-FE86275A8CEE}" presName="points" presStyleCnt="0"/>
      <dgm:spPr/>
    </dgm:pt>
    <dgm:pt modelId="{F634A99C-838C-4915-901C-C8D069C730AC}" type="pres">
      <dgm:prSet presAssocID="{F79905E0-5471-4612-8EEF-A7B8D9F396E7}" presName="compositeA" presStyleCnt="0"/>
      <dgm:spPr/>
    </dgm:pt>
    <dgm:pt modelId="{741B1FE8-D5BB-4A63-B80C-902A2EF94655}" type="pres">
      <dgm:prSet presAssocID="{F79905E0-5471-4612-8EEF-A7B8D9F396E7}" presName="textA" presStyleLbl="revTx" presStyleIdx="0" presStyleCnt="2">
        <dgm:presLayoutVars>
          <dgm:bulletEnabled val="1"/>
        </dgm:presLayoutVars>
      </dgm:prSet>
      <dgm:spPr/>
      <dgm:t>
        <a:bodyPr/>
        <a:lstStyle/>
        <a:p>
          <a:endParaRPr lang="el-GR"/>
        </a:p>
      </dgm:t>
    </dgm:pt>
    <dgm:pt modelId="{5A94D274-2DCA-41BF-B2E8-FF1E3AE9868A}" type="pres">
      <dgm:prSet presAssocID="{F79905E0-5471-4612-8EEF-A7B8D9F396E7}" presName="circleA" presStyleLbl="node1" presStyleIdx="0" presStyleCnt="2"/>
      <dgm:spPr/>
    </dgm:pt>
    <dgm:pt modelId="{7D72358F-9D18-4024-9ED2-059680F8DD3B}" type="pres">
      <dgm:prSet presAssocID="{F79905E0-5471-4612-8EEF-A7B8D9F396E7}" presName="spaceA" presStyleCnt="0"/>
      <dgm:spPr/>
    </dgm:pt>
    <dgm:pt modelId="{CC228F91-133C-4B1A-BC78-A2FD3D2AF3D7}" type="pres">
      <dgm:prSet presAssocID="{636C3E4A-5333-489F-B2BA-CEE1861C6288}" presName="space" presStyleCnt="0"/>
      <dgm:spPr/>
    </dgm:pt>
    <dgm:pt modelId="{4251E72E-4B86-4BC8-8D19-2EBD7A045CA1}" type="pres">
      <dgm:prSet presAssocID="{52CD3BA4-FA82-4011-87CE-781C7CC668C6}" presName="compositeB" presStyleCnt="0"/>
      <dgm:spPr/>
    </dgm:pt>
    <dgm:pt modelId="{F20EA089-65CF-454A-A57C-3AF5E8BE6C9D}" type="pres">
      <dgm:prSet presAssocID="{52CD3BA4-FA82-4011-87CE-781C7CC668C6}" presName="textB" presStyleLbl="revTx" presStyleIdx="1" presStyleCnt="2">
        <dgm:presLayoutVars>
          <dgm:bulletEnabled val="1"/>
        </dgm:presLayoutVars>
      </dgm:prSet>
      <dgm:spPr/>
      <dgm:t>
        <a:bodyPr/>
        <a:lstStyle/>
        <a:p>
          <a:endParaRPr lang="en-US"/>
        </a:p>
      </dgm:t>
    </dgm:pt>
    <dgm:pt modelId="{F0A9BADE-18CC-44B4-8105-A1E59C05E321}" type="pres">
      <dgm:prSet presAssocID="{52CD3BA4-FA82-4011-87CE-781C7CC668C6}" presName="circleB" presStyleLbl="node1" presStyleIdx="1" presStyleCnt="2"/>
      <dgm:spPr/>
    </dgm:pt>
    <dgm:pt modelId="{ED221830-348D-48DA-B0BE-4D91E63FBC04}" type="pres">
      <dgm:prSet presAssocID="{52CD3BA4-FA82-4011-87CE-781C7CC668C6}" presName="spaceB" presStyleCnt="0"/>
      <dgm:spPr/>
    </dgm:pt>
  </dgm:ptLst>
  <dgm:cxnLst>
    <dgm:cxn modelId="{33B55EEB-2AC0-4E96-B660-FC92F2D75D95}" srcId="{E5A6F0E0-095D-4866-A104-FE86275A8CEE}" destId="{52CD3BA4-FA82-4011-87CE-781C7CC668C6}" srcOrd="1" destOrd="0" parTransId="{888E3233-7A95-4F50-B841-D1B9AA5F33E6}" sibTransId="{8A3EAE45-4AFA-4412-8B98-F77F0EACAB09}"/>
    <dgm:cxn modelId="{BD36E49C-72C6-400D-B48B-85B87C8D11D4}" type="presOf" srcId="{52CD3BA4-FA82-4011-87CE-781C7CC668C6}" destId="{F20EA089-65CF-454A-A57C-3AF5E8BE6C9D}" srcOrd="0" destOrd="0" presId="urn:microsoft.com/office/officeart/2005/8/layout/hProcess11"/>
    <dgm:cxn modelId="{DA8AE584-F545-4D02-A020-142AEE2472A3}" srcId="{E5A6F0E0-095D-4866-A104-FE86275A8CEE}" destId="{F79905E0-5471-4612-8EEF-A7B8D9F396E7}" srcOrd="0" destOrd="0" parTransId="{3B569924-7B54-4406-BE0E-1AEBFDB329AC}" sibTransId="{636C3E4A-5333-489F-B2BA-CEE1861C6288}"/>
    <dgm:cxn modelId="{5DE41B99-FDB2-4E88-8E54-1ECC858F5920}" type="presOf" srcId="{E5A6F0E0-095D-4866-A104-FE86275A8CEE}" destId="{85C84852-4F59-4EF1-B80F-C4525C7FC502}" srcOrd="0" destOrd="0" presId="urn:microsoft.com/office/officeart/2005/8/layout/hProcess11"/>
    <dgm:cxn modelId="{10E04859-832D-4930-8D85-DCBEB2F096FA}" type="presOf" srcId="{F79905E0-5471-4612-8EEF-A7B8D9F396E7}" destId="{741B1FE8-D5BB-4A63-B80C-902A2EF94655}" srcOrd="0" destOrd="0" presId="urn:microsoft.com/office/officeart/2005/8/layout/hProcess11"/>
    <dgm:cxn modelId="{FC29D870-806B-4118-AECA-7388D2DD5B7B}" type="presParOf" srcId="{85C84852-4F59-4EF1-B80F-C4525C7FC502}" destId="{92CE1718-2BBB-4387-B384-1819044BF8D1}" srcOrd="0" destOrd="0" presId="urn:microsoft.com/office/officeart/2005/8/layout/hProcess11"/>
    <dgm:cxn modelId="{57AABFD5-CB56-409A-9B69-840C3457284F}" type="presParOf" srcId="{85C84852-4F59-4EF1-B80F-C4525C7FC502}" destId="{31B03E04-A350-434C-B954-77613F32D6DC}" srcOrd="1" destOrd="0" presId="urn:microsoft.com/office/officeart/2005/8/layout/hProcess11"/>
    <dgm:cxn modelId="{443A8615-69A5-4ECB-8DFF-F10F768DE534}" type="presParOf" srcId="{31B03E04-A350-434C-B954-77613F32D6DC}" destId="{F634A99C-838C-4915-901C-C8D069C730AC}" srcOrd="0" destOrd="0" presId="urn:microsoft.com/office/officeart/2005/8/layout/hProcess11"/>
    <dgm:cxn modelId="{583142B7-8D42-489A-98AC-61CB2A4F3330}" type="presParOf" srcId="{F634A99C-838C-4915-901C-C8D069C730AC}" destId="{741B1FE8-D5BB-4A63-B80C-902A2EF94655}" srcOrd="0" destOrd="0" presId="urn:microsoft.com/office/officeart/2005/8/layout/hProcess11"/>
    <dgm:cxn modelId="{1ECCC6DF-2F48-432A-AFFC-CC02320D1CE4}" type="presParOf" srcId="{F634A99C-838C-4915-901C-C8D069C730AC}" destId="{5A94D274-2DCA-41BF-B2E8-FF1E3AE9868A}" srcOrd="1" destOrd="0" presId="urn:microsoft.com/office/officeart/2005/8/layout/hProcess11"/>
    <dgm:cxn modelId="{830D0152-098B-4F4E-89D5-9543EA7383A8}" type="presParOf" srcId="{F634A99C-838C-4915-901C-C8D069C730AC}" destId="{7D72358F-9D18-4024-9ED2-059680F8DD3B}" srcOrd="2" destOrd="0" presId="urn:microsoft.com/office/officeart/2005/8/layout/hProcess11"/>
    <dgm:cxn modelId="{C479641A-5668-4862-8FC7-804E0A9ECCB1}" type="presParOf" srcId="{31B03E04-A350-434C-B954-77613F32D6DC}" destId="{CC228F91-133C-4B1A-BC78-A2FD3D2AF3D7}" srcOrd="1" destOrd="0" presId="urn:microsoft.com/office/officeart/2005/8/layout/hProcess11"/>
    <dgm:cxn modelId="{0C9EC64E-C1CA-4E70-A0E7-A8A62F37F27D}" type="presParOf" srcId="{31B03E04-A350-434C-B954-77613F32D6DC}" destId="{4251E72E-4B86-4BC8-8D19-2EBD7A045CA1}" srcOrd="2" destOrd="0" presId="urn:microsoft.com/office/officeart/2005/8/layout/hProcess11"/>
    <dgm:cxn modelId="{091117A5-87DC-4147-B221-4668AAFCF30B}" type="presParOf" srcId="{4251E72E-4B86-4BC8-8D19-2EBD7A045CA1}" destId="{F20EA089-65CF-454A-A57C-3AF5E8BE6C9D}" srcOrd="0" destOrd="0" presId="urn:microsoft.com/office/officeart/2005/8/layout/hProcess11"/>
    <dgm:cxn modelId="{7C4B9009-BAEF-4DAA-9705-102A67385BB5}" type="presParOf" srcId="{4251E72E-4B86-4BC8-8D19-2EBD7A045CA1}" destId="{F0A9BADE-18CC-44B4-8105-A1E59C05E321}" srcOrd="1" destOrd="0" presId="urn:microsoft.com/office/officeart/2005/8/layout/hProcess11"/>
    <dgm:cxn modelId="{35724F86-9513-4877-A653-9A0263CDECDC}" type="presParOf" srcId="{4251E72E-4B86-4BC8-8D19-2EBD7A045CA1}" destId="{ED221830-348D-48DA-B0BE-4D91E63FBC04}" srcOrd="2" destOrd="0" presId="urn:microsoft.com/office/officeart/2005/8/layout/hProcess11"/>
  </dgm:cxnLst>
  <dgm:bg/>
  <dgm:whole/>
  <dgm:extLst>
    <a:ext uri="http://schemas.microsoft.com/office/drawing/2008/diagram">
      <dsp:dataModelExt xmlns:dsp="http://schemas.microsoft.com/office/drawing/2008/diagram" xmlns="" relId="rId5"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D6EB181-F67C-4C77-B370-3691E3852DF0}">
      <dsp:nvSpPr>
        <dsp:cNvPr id="0" name=""/>
        <dsp:cNvSpPr/>
      </dsp:nvSpPr>
      <dsp:spPr>
        <a:xfrm>
          <a:off x="205739" y="0"/>
          <a:ext cx="2331720" cy="4572000"/>
        </a:xfrm>
        <a:prstGeom prst="rightArrow">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0E5D5E84-C8B9-4769-9289-311FD83FAE5C}">
      <dsp:nvSpPr>
        <dsp:cNvPr id="0" name=""/>
        <dsp:cNvSpPr/>
      </dsp:nvSpPr>
      <dsp:spPr>
        <a:xfrm>
          <a:off x="270033" y="1371599"/>
          <a:ext cx="2203132" cy="182880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l-GR" sz="1500" kern="1200" dirty="0" smtClean="0"/>
            <a:t>Το νερό είναι όχι μόνο μια ουσία που αποτελεί σημαντικό μέρος του σώματος μας και του πλανήτη μας – είναι ο ακρογωνιαίος  λίθος της ίδιας της ζωής</a:t>
          </a:r>
          <a:endParaRPr lang="el-GR" sz="1500" kern="1200" dirty="0"/>
        </a:p>
      </dsp:txBody>
      <dsp:txXfrm>
        <a:off x="270033" y="1371599"/>
        <a:ext cx="2203132" cy="182880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E03A8D-96DF-4C5D-9C73-5E660E02BC54}">
      <dsp:nvSpPr>
        <dsp:cNvPr id="0" name=""/>
        <dsp:cNvSpPr/>
      </dsp:nvSpPr>
      <dsp:spPr>
        <a:xfrm>
          <a:off x="0" y="0"/>
          <a:ext cx="2209800" cy="2103137"/>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rtl="0">
            <a:lnSpc>
              <a:spcPct val="90000"/>
            </a:lnSpc>
            <a:spcBef>
              <a:spcPct val="0"/>
            </a:spcBef>
            <a:spcAft>
              <a:spcPct val="35000"/>
            </a:spcAft>
          </a:pPr>
          <a:r>
            <a:rPr lang="el-GR" sz="1500" kern="1200" dirty="0" smtClean="0"/>
            <a:t>Είναι ζωτικής σημασίας για την γεωργία , καθώς καταναλώνει το 70% του γλυκού νερού του πλανήτη και κατ’ επέκταση είναι αναπόσπαστο μέρος της τροφής που καταναλώνουμε</a:t>
          </a:r>
          <a:endParaRPr lang="el-GR" sz="1500" kern="1200" dirty="0"/>
        </a:p>
      </dsp:txBody>
      <dsp:txXfrm>
        <a:off x="0" y="0"/>
        <a:ext cx="2209800" cy="210313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288DAC-AED0-424C-86B5-F8CC9EA5DE74}">
      <dsp:nvSpPr>
        <dsp:cNvPr id="0" name=""/>
        <dsp:cNvSpPr/>
      </dsp:nvSpPr>
      <dsp:spPr>
        <a:xfrm>
          <a:off x="0" y="3334060"/>
          <a:ext cx="3714776" cy="1094312"/>
        </a:xfrm>
        <a:prstGeom prst="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l-GR" sz="2900" kern="1200" dirty="0" smtClean="0"/>
            <a:t>Γ)Κλιματική αλλαγή </a:t>
          </a:r>
          <a:endParaRPr lang="el-GR" sz="2900" kern="1200" dirty="0"/>
        </a:p>
      </dsp:txBody>
      <dsp:txXfrm>
        <a:off x="0" y="3334060"/>
        <a:ext cx="3714776" cy="1094312"/>
      </dsp:txXfrm>
    </dsp:sp>
    <dsp:sp modelId="{598B0BF2-DF72-4529-B086-EE14B72DC5EC}">
      <dsp:nvSpPr>
        <dsp:cNvPr id="0" name=""/>
        <dsp:cNvSpPr/>
      </dsp:nvSpPr>
      <dsp:spPr>
        <a:xfrm rot="10548209">
          <a:off x="0" y="1667421"/>
          <a:ext cx="3714776" cy="1683053"/>
        </a:xfrm>
        <a:prstGeom prst="upArrowCallou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l-GR" sz="2900" kern="1200" dirty="0" smtClean="0"/>
            <a:t>Β)Ρύπανση</a:t>
          </a:r>
          <a:endParaRPr lang="el-GR" sz="2900" kern="1200" dirty="0"/>
        </a:p>
      </dsp:txBody>
      <dsp:txXfrm rot="10548209">
        <a:off x="0" y="1667421"/>
        <a:ext cx="3714776" cy="1683053"/>
      </dsp:txXfrm>
    </dsp:sp>
    <dsp:sp modelId="{49D8AB56-E8E0-426D-B6B8-6E7E4FBEC00C}">
      <dsp:nvSpPr>
        <dsp:cNvPr id="0" name=""/>
        <dsp:cNvSpPr/>
      </dsp:nvSpPr>
      <dsp:spPr>
        <a:xfrm rot="11152723">
          <a:off x="0" y="782"/>
          <a:ext cx="3714776" cy="1683053"/>
        </a:xfrm>
        <a:prstGeom prst="upArrowCallou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06248" tIns="206248" rIns="206248" bIns="206248" numCol="1" spcCol="1270" anchor="ctr" anchorCtr="0">
          <a:noAutofit/>
        </a:bodyPr>
        <a:lstStyle/>
        <a:p>
          <a:pPr lvl="0" algn="ctr" defTabSz="1289050" rtl="0">
            <a:lnSpc>
              <a:spcPct val="90000"/>
            </a:lnSpc>
            <a:spcBef>
              <a:spcPct val="0"/>
            </a:spcBef>
            <a:spcAft>
              <a:spcPct val="35000"/>
            </a:spcAft>
          </a:pPr>
          <a:r>
            <a:rPr lang="el-GR" sz="2900" kern="1200" dirty="0" smtClean="0"/>
            <a:t>Α)Κακή διαχείριση</a:t>
          </a:r>
          <a:endParaRPr lang="el-GR" sz="2900" kern="1200" dirty="0"/>
        </a:p>
      </dsp:txBody>
      <dsp:txXfrm rot="11152723">
        <a:off x="0" y="782"/>
        <a:ext cx="3714776" cy="1683053"/>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90E35E3-3311-45F6-9496-23B4FC2B282D}">
      <dsp:nvSpPr>
        <dsp:cNvPr id="0" name=""/>
        <dsp:cNvSpPr/>
      </dsp:nvSpPr>
      <dsp:spPr>
        <a:xfrm flipV="1">
          <a:off x="6283619" y="1393522"/>
          <a:ext cx="38416" cy="45725"/>
        </a:xfrm>
        <a:prstGeom prst="rect">
          <a:avLst/>
        </a:prstGeom>
        <a:solidFill>
          <a:schemeClr val="accent1">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40CBD1B1-ECE4-4832-8DE2-EB7AEB3B17B1}">
      <dsp:nvSpPr>
        <dsp:cNvPr id="0" name=""/>
        <dsp:cNvSpPr/>
      </dsp:nvSpPr>
      <dsp:spPr>
        <a:xfrm>
          <a:off x="514952" y="2566"/>
          <a:ext cx="3130301" cy="3130301"/>
        </a:xfrm>
        <a:prstGeom prst="ellipse">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488950" rtl="0">
            <a:lnSpc>
              <a:spcPct val="90000"/>
            </a:lnSpc>
            <a:spcBef>
              <a:spcPct val="0"/>
            </a:spcBef>
            <a:spcAft>
              <a:spcPct val="35000"/>
            </a:spcAft>
          </a:pPr>
          <a:r>
            <a:rPr lang="el-GR" sz="1100" kern="1200" dirty="0" smtClean="0"/>
            <a:t>Η έλλειψη νερού αντιμετωπίζεται συχνά μέσα από το πρίσμα της ποσότητας , η πραγματική πρόκληση είναι στη διανομή και την πρόσβαση. Ο πλανήτης δεν έχει έλλειψη νερού. Έχει προβληματική κατανομή, η οποία επηρεάζεται από τη γεωργία και την οικονομία. Η κλιματική αλλαγή επιδεινώνει τη διαθεσιμότητα, το χρόνο και τη μορφή του νερού, με επιπτώσεις στην γεωργία και τη συνολική ζήτηση νερού.</a:t>
          </a:r>
          <a:endParaRPr lang="el-GR" sz="1100" kern="1200" dirty="0"/>
        </a:p>
      </dsp:txBody>
      <dsp:txXfrm>
        <a:off x="514952" y="2566"/>
        <a:ext cx="3130301" cy="3130301"/>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620AC6F-759B-4C67-96A1-46DB5DA55F39}">
      <dsp:nvSpPr>
        <dsp:cNvPr id="0" name=""/>
        <dsp:cNvSpPr/>
      </dsp:nvSpPr>
      <dsp:spPr>
        <a:xfrm>
          <a:off x="3291839" y="0"/>
          <a:ext cx="4937760" cy="4389120"/>
        </a:xfrm>
        <a:prstGeom prst="rightArrow">
          <a:avLst>
            <a:gd name="adj1" fmla="val 75000"/>
            <a:gd name="adj2" fmla="val 50000"/>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F1662EB-1E8A-44B3-838A-7DA64980E8BB}">
      <dsp:nvSpPr>
        <dsp:cNvPr id="0" name=""/>
        <dsp:cNvSpPr/>
      </dsp:nvSpPr>
      <dsp:spPr>
        <a:xfrm>
          <a:off x="0" y="0"/>
          <a:ext cx="3291840" cy="4389120"/>
        </a:xfrm>
        <a:prstGeom prst="roundRect">
          <a:avLst/>
        </a:prstGeom>
        <a:gradFill rotWithShape="0">
          <a:gsLst>
            <a:gs pos="0">
              <a:schemeClr val="accent1">
                <a:hueOff val="0"/>
                <a:satOff val="0"/>
                <a:lumOff val="0"/>
                <a:alphaOff val="0"/>
                <a:tint val="98000"/>
                <a:shade val="25000"/>
                <a:satMod val="250000"/>
              </a:schemeClr>
            </a:gs>
            <a:gs pos="68000">
              <a:schemeClr val="accent1">
                <a:hueOff val="0"/>
                <a:satOff val="0"/>
                <a:lumOff val="0"/>
                <a:alphaOff val="0"/>
                <a:tint val="86000"/>
                <a:satMod val="115000"/>
              </a:schemeClr>
            </a:gs>
            <a:gs pos="100000">
              <a:schemeClr val="accent1">
                <a:hueOff val="0"/>
                <a:satOff val="0"/>
                <a:lumOff val="0"/>
                <a:alphaOff val="0"/>
                <a:tint val="50000"/>
                <a:satMod val="150000"/>
              </a:schemeClr>
            </a:gs>
          </a:gsLst>
          <a:path path="circle">
            <a:fillToRect l="50000" t="130000" r="50000" b="-30000"/>
          </a:path>
        </a:gradFill>
        <a:ln>
          <a:noFill/>
        </a:ln>
        <a:effectLst>
          <a:outerShdw blurRad="57150" dist="38100" dir="5400000" algn="ctr" rotWithShape="0">
            <a:schemeClr val="accent1">
              <a:hueOff val="0"/>
              <a:satOff val="0"/>
              <a:lumOff val="0"/>
              <a:alphaOff val="0"/>
              <a:shade val="9000"/>
              <a:satMod val="105000"/>
              <a:alpha val="48000"/>
            </a:scheme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lvl="0" algn="ctr" defTabSz="889000" rtl="0">
            <a:lnSpc>
              <a:spcPct val="90000"/>
            </a:lnSpc>
            <a:spcBef>
              <a:spcPct val="0"/>
            </a:spcBef>
            <a:spcAft>
              <a:spcPct val="35000"/>
            </a:spcAft>
          </a:pPr>
          <a:r>
            <a:rPr lang="el-GR" sz="2000" kern="1200" dirty="0" smtClean="0"/>
            <a:t>Τον Ιούνιο 2022 στην Ευρωπαϊκή Ένωση προτάθηκε νόμος για την προστασία της φύσης. Ο νόμος αυτός είναι μια ευκαιρία να επαναφέρουμε την φύση στην Ευρώπη. Αυτός ο νόμος θα βοηθήσει τα υποβαθμισμένα οικοσυστήματα μας ώστε να μας προστατεύσουν από τις επιπτώσεις της κλιματικής αλλαγής. </a:t>
          </a:r>
          <a:endParaRPr lang="el-GR" sz="2000" kern="1200" dirty="0"/>
        </a:p>
      </dsp:txBody>
      <dsp:txXfrm>
        <a:off x="0" y="0"/>
        <a:ext cx="3291840" cy="438912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840851-52D8-4CED-8788-6CE5D864D139}">
      <dsp:nvSpPr>
        <dsp:cNvPr id="0" name=""/>
        <dsp:cNvSpPr/>
      </dsp:nvSpPr>
      <dsp:spPr>
        <a:xfrm>
          <a:off x="1348593" y="0"/>
          <a:ext cx="4389437" cy="4389437"/>
        </a:xfrm>
        <a:prstGeom prst="diamond">
          <a:avLst/>
        </a:prstGeom>
        <a:solidFill>
          <a:schemeClr val="accent1">
            <a:tint val="40000"/>
            <a:hueOff val="0"/>
            <a:satOff val="0"/>
            <a:lumOff val="0"/>
            <a:alphaOff val="0"/>
          </a:schemeClr>
        </a:solidFill>
        <a:ln w="9525" cap="flat" cmpd="sng" algn="ctr">
          <a:solidFill>
            <a:schemeClr val="accent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CE7F4855-9E2E-42FB-B5B1-E1E216257A5C}">
      <dsp:nvSpPr>
        <dsp:cNvPr id="0" name=""/>
        <dsp:cNvSpPr/>
      </dsp:nvSpPr>
      <dsp:spPr>
        <a:xfrm>
          <a:off x="1765590" y="416996"/>
          <a:ext cx="1711880" cy="171188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rtl="0">
            <a:lnSpc>
              <a:spcPct val="90000"/>
            </a:lnSpc>
            <a:spcBef>
              <a:spcPct val="0"/>
            </a:spcBef>
            <a:spcAft>
              <a:spcPct val="35000"/>
            </a:spcAft>
          </a:pPr>
          <a:r>
            <a:rPr lang="el-GR" sz="1700" kern="1200" dirty="0" smtClean="0"/>
            <a:t>Α) ελεύθερη ροή ποταμών</a:t>
          </a:r>
          <a:endParaRPr lang="el-GR" sz="1700" kern="1200" dirty="0"/>
        </a:p>
      </dsp:txBody>
      <dsp:txXfrm>
        <a:off x="1765590" y="416996"/>
        <a:ext cx="1711880" cy="1711880"/>
      </dsp:txXfrm>
    </dsp:sp>
    <dsp:sp modelId="{D003C043-9562-4838-BDA6-9316C4A2E484}">
      <dsp:nvSpPr>
        <dsp:cNvPr id="0" name=""/>
        <dsp:cNvSpPr/>
      </dsp:nvSpPr>
      <dsp:spPr>
        <a:xfrm>
          <a:off x="3609153" y="416996"/>
          <a:ext cx="1711880" cy="171188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dirty="0" smtClean="0"/>
            <a:t>β) καταπολέμηση διάβρωσης παραποτάμιων περιοχών </a:t>
          </a:r>
          <a:endParaRPr lang="el-GR" sz="1700" kern="1200" dirty="0"/>
        </a:p>
      </dsp:txBody>
      <dsp:txXfrm>
        <a:off x="3609153" y="416996"/>
        <a:ext cx="1711880" cy="1711880"/>
      </dsp:txXfrm>
    </dsp:sp>
    <dsp:sp modelId="{E4C4A39D-CD34-497E-B9A8-1162B888DEB8}">
      <dsp:nvSpPr>
        <dsp:cNvPr id="0" name=""/>
        <dsp:cNvSpPr/>
      </dsp:nvSpPr>
      <dsp:spPr>
        <a:xfrm>
          <a:off x="1765590" y="2260560"/>
          <a:ext cx="1711880" cy="171188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smtClean="0"/>
            <a:t>γ) όχι άνοδος στάθμης της θάλασσας </a:t>
          </a:r>
          <a:endParaRPr lang="el-GR" sz="1700" kern="1200"/>
        </a:p>
      </dsp:txBody>
      <dsp:txXfrm>
        <a:off x="1765590" y="2260560"/>
        <a:ext cx="1711880" cy="1711880"/>
      </dsp:txXfrm>
    </dsp:sp>
    <dsp:sp modelId="{3EB429B7-9156-4EDC-87A0-F47C808A3A84}">
      <dsp:nvSpPr>
        <dsp:cNvPr id="0" name=""/>
        <dsp:cNvSpPr/>
      </dsp:nvSpPr>
      <dsp:spPr>
        <a:xfrm>
          <a:off x="3609153" y="2260560"/>
          <a:ext cx="1711880" cy="1711880"/>
        </a:xfrm>
        <a:prstGeom prst="roundRect">
          <a:avLst/>
        </a:prstGeom>
        <a:solidFill>
          <a:schemeClr val="accent1">
            <a:hueOff val="0"/>
            <a:satOff val="0"/>
            <a:lumOff val="0"/>
            <a:alphaOff val="0"/>
          </a:schemeClr>
        </a:solidFill>
        <a:ln>
          <a:noFill/>
        </a:ln>
        <a:effectLst>
          <a:outerShdw blurRad="57150" dist="38100" dir="5400000" algn="ctr" rotWithShape="0">
            <a:schemeClr val="accent1">
              <a:hueOff val="0"/>
              <a:satOff val="0"/>
              <a:lumOff val="0"/>
              <a:alphaOff val="0"/>
              <a:shade val="9000"/>
              <a:satMod val="105000"/>
              <a:alpha val="48000"/>
            </a:scheme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4770" tIns="64770" rIns="64770" bIns="64770" numCol="1" spcCol="1270" anchor="ctr" anchorCtr="0">
          <a:noAutofit/>
        </a:bodyPr>
        <a:lstStyle/>
        <a:p>
          <a:pPr lvl="0" algn="ctr" defTabSz="755650">
            <a:lnSpc>
              <a:spcPct val="90000"/>
            </a:lnSpc>
            <a:spcBef>
              <a:spcPct val="0"/>
            </a:spcBef>
            <a:spcAft>
              <a:spcPct val="35000"/>
            </a:spcAft>
          </a:pPr>
          <a:r>
            <a:rPr lang="el-GR" sz="1700" kern="1200" smtClean="0"/>
            <a:t>δ) βελτίωση της ποιότητας νερού </a:t>
          </a:r>
          <a:endParaRPr lang="el-GR" sz="1700" kern="1200"/>
        </a:p>
      </dsp:txBody>
      <dsp:txXfrm>
        <a:off x="3609153" y="2260560"/>
        <a:ext cx="1711880" cy="1711880"/>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92CE1718-2BBB-4387-B384-1819044BF8D1}">
      <dsp:nvSpPr>
        <dsp:cNvPr id="0" name=""/>
        <dsp:cNvSpPr/>
      </dsp:nvSpPr>
      <dsp:spPr>
        <a:xfrm>
          <a:off x="0" y="1316736"/>
          <a:ext cx="8229600" cy="1755648"/>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1B1FE8-D5BB-4A63-B80C-902A2EF94655}">
      <dsp:nvSpPr>
        <dsp:cNvPr id="0" name=""/>
        <dsp:cNvSpPr/>
      </dsp:nvSpPr>
      <dsp:spPr>
        <a:xfrm>
          <a:off x="90" y="0"/>
          <a:ext cx="3612906" cy="175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b" anchorCtr="0">
          <a:noAutofit/>
        </a:bodyPr>
        <a:lstStyle/>
        <a:p>
          <a:pPr lvl="0" algn="ctr" defTabSz="1111250" rtl="0">
            <a:lnSpc>
              <a:spcPct val="90000"/>
            </a:lnSpc>
            <a:spcBef>
              <a:spcPct val="0"/>
            </a:spcBef>
            <a:spcAft>
              <a:spcPct val="35000"/>
            </a:spcAft>
          </a:pPr>
          <a:r>
            <a:rPr lang="el-GR" sz="2500" kern="1200" dirty="0" smtClean="0"/>
            <a:t>Α) περιορισμός αλιείας και υδατοκαλλιέργειας</a:t>
          </a:r>
          <a:endParaRPr lang="el-GR" sz="2500" kern="1200" dirty="0"/>
        </a:p>
      </dsp:txBody>
      <dsp:txXfrm>
        <a:off x="90" y="0"/>
        <a:ext cx="3612906" cy="1755648"/>
      </dsp:txXfrm>
    </dsp:sp>
    <dsp:sp modelId="{5A94D274-2DCA-41BF-B2E8-FF1E3AE9868A}">
      <dsp:nvSpPr>
        <dsp:cNvPr id="0" name=""/>
        <dsp:cNvSpPr/>
      </dsp:nvSpPr>
      <dsp:spPr>
        <a:xfrm>
          <a:off x="1587087" y="1975104"/>
          <a:ext cx="438912" cy="4389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EA089-65CF-454A-A57C-3AF5E8BE6C9D}">
      <dsp:nvSpPr>
        <dsp:cNvPr id="0" name=""/>
        <dsp:cNvSpPr/>
      </dsp:nvSpPr>
      <dsp:spPr>
        <a:xfrm>
          <a:off x="3793642" y="2633472"/>
          <a:ext cx="3612906" cy="175564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800" tIns="177800" rIns="177800" bIns="177800" numCol="1" spcCol="1270" anchor="t" anchorCtr="0">
          <a:noAutofit/>
        </a:bodyPr>
        <a:lstStyle/>
        <a:p>
          <a:pPr lvl="0" algn="ctr" defTabSz="1111250">
            <a:lnSpc>
              <a:spcPct val="90000"/>
            </a:lnSpc>
            <a:spcBef>
              <a:spcPct val="0"/>
            </a:spcBef>
            <a:spcAft>
              <a:spcPct val="35000"/>
            </a:spcAft>
          </a:pPr>
          <a:r>
            <a:rPr lang="el-GR" sz="2500" kern="1200" dirty="0" smtClean="0"/>
            <a:t>β) αποκατάσταση υποβαθμισμένων θαλάσσιων οικοσυστημάτων </a:t>
          </a:r>
          <a:endParaRPr lang="el-GR" sz="2500" kern="1200" dirty="0"/>
        </a:p>
      </dsp:txBody>
      <dsp:txXfrm>
        <a:off x="3793642" y="2633472"/>
        <a:ext cx="3612906" cy="1755648"/>
      </dsp:txXfrm>
    </dsp:sp>
    <dsp:sp modelId="{F0A9BADE-18CC-44B4-8105-A1E59C05E321}">
      <dsp:nvSpPr>
        <dsp:cNvPr id="0" name=""/>
        <dsp:cNvSpPr/>
      </dsp:nvSpPr>
      <dsp:spPr>
        <a:xfrm>
          <a:off x="5380640" y="1975104"/>
          <a:ext cx="438912" cy="43891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2"/>
          </p:nvPr>
        </p:nvSpPr>
        <p:spPr/>
        <p:txBody>
          <a:bodyPr/>
          <a:p>
            <a:r>
              <a:t>Footer</a:t>
            </a:r>
          </a:p>
        </p:txBody>
      </p:sp>
      <p:sp>
        <p:nvSpPr>
          <p:cNvPr id="3" name="PlaceHolder 2"/>
          <p:cNvSpPr>
            <a:spLocks noGrp="1"/>
          </p:cNvSpPr>
          <p:nvPr>
            <p:ph type="sldNum" idx="3"/>
          </p:nvPr>
        </p:nvSpPr>
        <p:spPr/>
        <p:txBody>
          <a:bodyPr/>
          <a:p>
            <a:fld id="{9833FC46-5509-464E-BF7E-DB893680EC7F}" type="slidenum">
              <a:t>&lt;#&gt;</a:t>
            </a:fld>
          </a:p>
        </p:txBody>
      </p:sp>
      <p:sp>
        <p:nvSpPr>
          <p:cNvPr id="4" name="PlaceHolder 3"/>
          <p:cNvSpPr>
            <a:spLocks noGrp="1"/>
          </p:cNvSpPr>
          <p:nvPr>
            <p:ph type="dt" idx="1"/>
          </p:nvPr>
        </p:nvSpPr>
        <p:spPr/>
        <p:txBody>
          <a:bodyPr/>
          <a:p>
            <a:r>
              <a:rPr lang="el-GR"/>
              <a:t/>
            </a: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3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3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849D1FB1-B9B0-4063-A125-613E0ACB86D4}" type="slidenum">
              <a:t>&lt;#&gt;</a:t>
            </a:fld>
          </a:p>
        </p:txBody>
      </p:sp>
      <p:sp>
        <p:nvSpPr>
          <p:cNvPr id="7" name="PlaceHolder 6"/>
          <p:cNvSpPr>
            <a:spLocks noGrp="1"/>
          </p:cNvSpPr>
          <p:nvPr>
            <p:ph type="dt" idx="1"/>
          </p:nvPr>
        </p:nvSpPr>
        <p:spPr/>
        <p:txBody>
          <a:bodyPr/>
          <a:p>
            <a:r>
              <a:rPr lang="el-GR"/>
              <a:t/>
            </a: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3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3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3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3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7" name="PlaceHolder 6"/>
          <p:cNvSpPr>
            <a:spLocks noGrp="1"/>
          </p:cNvSpPr>
          <p:nvPr>
            <p:ph type="ftr" idx="2"/>
          </p:nvPr>
        </p:nvSpPr>
        <p:spPr/>
        <p:txBody>
          <a:bodyPr/>
          <a:p>
            <a:r>
              <a:t>Footer</a:t>
            </a:r>
          </a:p>
        </p:txBody>
      </p:sp>
      <p:sp>
        <p:nvSpPr>
          <p:cNvPr id="8" name="PlaceHolder 7"/>
          <p:cNvSpPr>
            <a:spLocks noGrp="1"/>
          </p:cNvSpPr>
          <p:nvPr>
            <p:ph type="sldNum" idx="3"/>
          </p:nvPr>
        </p:nvSpPr>
        <p:spPr/>
        <p:txBody>
          <a:bodyPr/>
          <a:p>
            <a:fld id="{30F2E90C-A356-4B24-BCCE-6BBBBA9C56D0}" type="slidenum">
              <a:t>&lt;#&gt;</a:t>
            </a:fld>
          </a:p>
        </p:txBody>
      </p:sp>
      <p:sp>
        <p:nvSpPr>
          <p:cNvPr id="9" name="PlaceHolder 8"/>
          <p:cNvSpPr>
            <a:spLocks noGrp="1"/>
          </p:cNvSpPr>
          <p:nvPr>
            <p:ph type="dt" idx="1"/>
          </p:nvPr>
        </p:nvSpPr>
        <p:spPr/>
        <p:txBody>
          <a:bodyPr/>
          <a:p>
            <a:r>
              <a:rPr lang="el-GR"/>
              <a:t/>
            </a: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41"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42"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43"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44"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45"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46"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9" name="PlaceHolder 8"/>
          <p:cNvSpPr>
            <a:spLocks noGrp="1"/>
          </p:cNvSpPr>
          <p:nvPr>
            <p:ph type="ftr" idx="2"/>
          </p:nvPr>
        </p:nvSpPr>
        <p:spPr/>
        <p:txBody>
          <a:bodyPr/>
          <a:p>
            <a:r>
              <a:t>Footer</a:t>
            </a:r>
          </a:p>
        </p:txBody>
      </p:sp>
      <p:sp>
        <p:nvSpPr>
          <p:cNvPr id="10" name="PlaceHolder 9"/>
          <p:cNvSpPr>
            <a:spLocks noGrp="1"/>
          </p:cNvSpPr>
          <p:nvPr>
            <p:ph type="sldNum" idx="3"/>
          </p:nvPr>
        </p:nvSpPr>
        <p:spPr/>
        <p:txBody>
          <a:bodyPr/>
          <a:p>
            <a:fld id="{051AB9E8-D384-48A5-9ABA-EFA03615E3AB}" type="slidenum">
              <a:t>&lt;#&gt;</a:t>
            </a:fld>
          </a:p>
        </p:txBody>
      </p:sp>
      <p:sp>
        <p:nvSpPr>
          <p:cNvPr id="11" name="PlaceHolder 10"/>
          <p:cNvSpPr>
            <a:spLocks noGrp="1"/>
          </p:cNvSpPr>
          <p:nvPr>
            <p:ph type="dt" idx="1"/>
          </p:nvPr>
        </p:nvSpPr>
        <p:spPr/>
        <p:txBody>
          <a:bodyPr/>
          <a:p>
            <a:r>
              <a:rPr lang="el-GR"/>
              <a:t/>
            </a: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5"/>
          </p:nvPr>
        </p:nvSpPr>
        <p:spPr/>
        <p:txBody>
          <a:bodyPr/>
          <a:p>
            <a:r>
              <a:t>Footer</a:t>
            </a:r>
          </a:p>
        </p:txBody>
      </p:sp>
      <p:sp>
        <p:nvSpPr>
          <p:cNvPr id="3" name="PlaceHolder 2"/>
          <p:cNvSpPr>
            <a:spLocks noGrp="1"/>
          </p:cNvSpPr>
          <p:nvPr>
            <p:ph type="sldNum" idx="6"/>
          </p:nvPr>
        </p:nvSpPr>
        <p:spPr/>
        <p:txBody>
          <a:bodyPr/>
          <a:p>
            <a:fld id="{6781A295-C4B3-47EE-882D-4957AC7D6738}" type="slidenum">
              <a:t>&lt;#&gt;</a:t>
            </a:fld>
          </a:p>
        </p:txBody>
      </p:sp>
      <p:sp>
        <p:nvSpPr>
          <p:cNvPr id="4" name="PlaceHolder 3"/>
          <p:cNvSpPr>
            <a:spLocks noGrp="1"/>
          </p:cNvSpPr>
          <p:nvPr>
            <p:ph type="dt" idx="4"/>
          </p:nvPr>
        </p:nvSpPr>
        <p:spPr/>
        <p:txBody>
          <a:bodyPr/>
          <a:p>
            <a:r>
              <a:rPr lang="el-GR"/>
              <a:t/>
            </a:r>
          </a:p>
        </p:txBody>
      </p:sp>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62"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63"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F8153EF6-272D-4D56-9344-64B9517DBCCC}" type="slidenum">
              <a:t>&lt;#&gt;</a:t>
            </a:fld>
          </a:p>
        </p:txBody>
      </p:sp>
      <p:sp>
        <p:nvSpPr>
          <p:cNvPr id="6" name="PlaceHolder 5"/>
          <p:cNvSpPr>
            <a:spLocks noGrp="1"/>
          </p:cNvSpPr>
          <p:nvPr>
            <p:ph type="dt" idx="4"/>
          </p:nvPr>
        </p:nvSpPr>
        <p:spPr/>
        <p:txBody>
          <a:bodyPr/>
          <a:p>
            <a:r>
              <a:rPr lang="el-GR"/>
              <a:t/>
            </a: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65"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4" name="PlaceHolder 3"/>
          <p:cNvSpPr>
            <a:spLocks noGrp="1"/>
          </p:cNvSpPr>
          <p:nvPr>
            <p:ph type="ftr" idx="5"/>
          </p:nvPr>
        </p:nvSpPr>
        <p:spPr/>
        <p:txBody>
          <a:bodyPr/>
          <a:p>
            <a:r>
              <a:t>Footer</a:t>
            </a:r>
          </a:p>
        </p:txBody>
      </p:sp>
      <p:sp>
        <p:nvSpPr>
          <p:cNvPr id="5" name="PlaceHolder 4"/>
          <p:cNvSpPr>
            <a:spLocks noGrp="1"/>
          </p:cNvSpPr>
          <p:nvPr>
            <p:ph type="sldNum" idx="6"/>
          </p:nvPr>
        </p:nvSpPr>
        <p:spPr/>
        <p:txBody>
          <a:bodyPr/>
          <a:p>
            <a:fld id="{7CC0AA16-1095-495E-9635-CCAA5EE628EA}" type="slidenum">
              <a:t>&lt;#&gt;</a:t>
            </a:fld>
          </a:p>
        </p:txBody>
      </p:sp>
      <p:sp>
        <p:nvSpPr>
          <p:cNvPr id="6" name="PlaceHolder 5"/>
          <p:cNvSpPr>
            <a:spLocks noGrp="1"/>
          </p:cNvSpPr>
          <p:nvPr>
            <p:ph type="dt" idx="4"/>
          </p:nvPr>
        </p:nvSpPr>
        <p:spPr/>
        <p:txBody>
          <a:bodyPr/>
          <a:p>
            <a:r>
              <a:rPr lang="el-GR"/>
              <a:t/>
            </a: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6"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67"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096A58B5-D1E0-467C-A83E-A06139A63E42}" type="slidenum">
              <a:t>&lt;#&gt;</a:t>
            </a:fld>
          </a:p>
        </p:txBody>
      </p:sp>
      <p:sp>
        <p:nvSpPr>
          <p:cNvPr id="7" name="PlaceHolder 6"/>
          <p:cNvSpPr>
            <a:spLocks noGrp="1"/>
          </p:cNvSpPr>
          <p:nvPr>
            <p:ph type="dt" idx="4"/>
          </p:nvPr>
        </p:nvSpPr>
        <p:spPr/>
        <p:txBody>
          <a:bodyPr/>
          <a:p>
            <a:r>
              <a:rPr lang="el-GR"/>
              <a:t/>
            </a: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69"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54BCE4F8-36BE-449C-B4D9-1DB77286292D}" type="slidenum">
              <a:t>&lt;#&gt;</a:t>
            </a:fld>
          </a:p>
        </p:txBody>
      </p:sp>
      <p:sp>
        <p:nvSpPr>
          <p:cNvPr id="5" name="PlaceHolder 4"/>
          <p:cNvSpPr>
            <a:spLocks noGrp="1"/>
          </p:cNvSpPr>
          <p:nvPr>
            <p:ph type="dt" idx="4"/>
          </p:nvPr>
        </p:nvSpPr>
        <p:spPr/>
        <p:txBody>
          <a:bodyPr/>
          <a:p>
            <a:r>
              <a:rPr lang="el-GR"/>
              <a:t/>
            </a: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70" name="PlaceHolder 1"/>
          <p:cNvSpPr>
            <a:spLocks noGrp="1"/>
          </p:cNvSpPr>
          <p:nvPr>
            <p:ph type="subTitle"/>
          </p:nvPr>
        </p:nvSpPr>
        <p:spPr>
          <a:xfrm>
            <a:off x="533520" y="1371600"/>
            <a:ext cx="7851240" cy="847692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5"/>
          </p:nvPr>
        </p:nvSpPr>
        <p:spPr/>
        <p:txBody>
          <a:bodyPr/>
          <a:p>
            <a:r>
              <a:t>Footer</a:t>
            </a:r>
          </a:p>
        </p:txBody>
      </p:sp>
      <p:sp>
        <p:nvSpPr>
          <p:cNvPr id="4" name="PlaceHolder 3"/>
          <p:cNvSpPr>
            <a:spLocks noGrp="1"/>
          </p:cNvSpPr>
          <p:nvPr>
            <p:ph type="sldNum" idx="6"/>
          </p:nvPr>
        </p:nvSpPr>
        <p:spPr/>
        <p:txBody>
          <a:bodyPr/>
          <a:p>
            <a:fld id="{4EE7D764-3E23-48A9-8476-448BFDA2D863}" type="slidenum">
              <a:t>&lt;#&gt;</a:t>
            </a:fld>
          </a:p>
        </p:txBody>
      </p:sp>
      <p:sp>
        <p:nvSpPr>
          <p:cNvPr id="5" name="PlaceHolder 4"/>
          <p:cNvSpPr>
            <a:spLocks noGrp="1"/>
          </p:cNvSpPr>
          <p:nvPr>
            <p:ph type="dt" idx="4"/>
          </p:nvPr>
        </p:nvSpPr>
        <p:spPr/>
        <p:txBody>
          <a:bodyPr/>
          <a:p>
            <a:r>
              <a:rPr lang="el-GR"/>
              <a:t/>
            </a: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7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7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7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AE2B8B1D-8026-4BB7-B5F1-FFA99A8D2B81}"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F729E378-832C-49DC-9996-7F4C2342363D}" type="slidenum">
              <a:t>&lt;#&gt;</a:t>
            </a:fld>
          </a:p>
        </p:txBody>
      </p:sp>
      <p:sp>
        <p:nvSpPr>
          <p:cNvPr id="6" name="PlaceHolder 5"/>
          <p:cNvSpPr>
            <a:spLocks noGrp="1"/>
          </p:cNvSpPr>
          <p:nvPr>
            <p:ph type="dt" idx="1"/>
          </p:nvPr>
        </p:nvSpPr>
        <p:spPr/>
        <p:txBody>
          <a:bodyPr/>
          <a:p>
            <a:r>
              <a:rPr lang="el-GR"/>
              <a:t/>
            </a: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75"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7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7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78"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A4672839-2259-4282-B50F-03C2536B2FD4}"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8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8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82"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5"/>
          </p:nvPr>
        </p:nvSpPr>
        <p:spPr/>
        <p:txBody>
          <a:bodyPr/>
          <a:p>
            <a:r>
              <a:t>Footer</a:t>
            </a:r>
          </a:p>
        </p:txBody>
      </p:sp>
      <p:sp>
        <p:nvSpPr>
          <p:cNvPr id="7" name="PlaceHolder 6"/>
          <p:cNvSpPr>
            <a:spLocks noGrp="1"/>
          </p:cNvSpPr>
          <p:nvPr>
            <p:ph type="sldNum" idx="6"/>
          </p:nvPr>
        </p:nvSpPr>
        <p:spPr/>
        <p:txBody>
          <a:bodyPr/>
          <a:p>
            <a:fld id="{08858B59-FC42-458F-A8C5-6B74DB16455D}" type="slidenum">
              <a:t>&lt;#&gt;</a:t>
            </a:fld>
          </a:p>
        </p:txBody>
      </p:sp>
      <p:sp>
        <p:nvSpPr>
          <p:cNvPr id="8" name="PlaceHolder 7"/>
          <p:cNvSpPr>
            <a:spLocks noGrp="1"/>
          </p:cNvSpPr>
          <p:nvPr>
            <p:ph type="dt" idx="4"/>
          </p:nvPr>
        </p:nvSpPr>
        <p:spPr/>
        <p:txBody>
          <a:bodyPr/>
          <a:p>
            <a:r>
              <a:rPr lang="el-GR"/>
              <a:t/>
            </a: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83"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84"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85"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5" name="PlaceHolder 4"/>
          <p:cNvSpPr>
            <a:spLocks noGrp="1"/>
          </p:cNvSpPr>
          <p:nvPr>
            <p:ph type="ftr" idx="5"/>
          </p:nvPr>
        </p:nvSpPr>
        <p:spPr/>
        <p:txBody>
          <a:bodyPr/>
          <a:p>
            <a:r>
              <a:t>Footer</a:t>
            </a:r>
          </a:p>
        </p:txBody>
      </p:sp>
      <p:sp>
        <p:nvSpPr>
          <p:cNvPr id="6" name="PlaceHolder 5"/>
          <p:cNvSpPr>
            <a:spLocks noGrp="1"/>
          </p:cNvSpPr>
          <p:nvPr>
            <p:ph type="sldNum" idx="6"/>
          </p:nvPr>
        </p:nvSpPr>
        <p:spPr/>
        <p:txBody>
          <a:bodyPr/>
          <a:p>
            <a:fld id="{D758AFFF-8BFB-4EDB-B534-C515DA6989B3}" type="slidenum">
              <a:t>&lt;#&gt;</a:t>
            </a:fld>
          </a:p>
        </p:txBody>
      </p:sp>
      <p:sp>
        <p:nvSpPr>
          <p:cNvPr id="7" name="PlaceHolder 6"/>
          <p:cNvSpPr>
            <a:spLocks noGrp="1"/>
          </p:cNvSpPr>
          <p:nvPr>
            <p:ph type="dt" idx="4"/>
          </p:nvPr>
        </p:nvSpPr>
        <p:spPr/>
        <p:txBody>
          <a:bodyPr/>
          <a:p>
            <a:r>
              <a:rPr lang="el-GR"/>
              <a:t/>
            </a: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8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8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8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90"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7" name="PlaceHolder 6"/>
          <p:cNvSpPr>
            <a:spLocks noGrp="1"/>
          </p:cNvSpPr>
          <p:nvPr>
            <p:ph type="ftr" idx="5"/>
          </p:nvPr>
        </p:nvSpPr>
        <p:spPr/>
        <p:txBody>
          <a:bodyPr/>
          <a:p>
            <a:r>
              <a:t>Footer</a:t>
            </a:r>
          </a:p>
        </p:txBody>
      </p:sp>
      <p:sp>
        <p:nvSpPr>
          <p:cNvPr id="8" name="PlaceHolder 7"/>
          <p:cNvSpPr>
            <a:spLocks noGrp="1"/>
          </p:cNvSpPr>
          <p:nvPr>
            <p:ph type="sldNum" idx="6"/>
          </p:nvPr>
        </p:nvSpPr>
        <p:spPr/>
        <p:txBody>
          <a:bodyPr/>
          <a:p>
            <a:fld id="{99652767-4222-46EA-8EFD-4F8C2262DF77}" type="slidenum">
              <a:t>&lt;#&gt;</a:t>
            </a:fld>
          </a:p>
        </p:txBody>
      </p:sp>
      <p:sp>
        <p:nvSpPr>
          <p:cNvPr id="9" name="PlaceHolder 8"/>
          <p:cNvSpPr>
            <a:spLocks noGrp="1"/>
          </p:cNvSpPr>
          <p:nvPr>
            <p:ph type="dt" idx="4"/>
          </p:nvPr>
        </p:nvSpPr>
        <p:spPr/>
        <p:txBody>
          <a:bodyPr/>
          <a:p>
            <a:r>
              <a:rPr lang="el-GR"/>
              <a:t/>
            </a: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91"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92"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93"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94"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95"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96"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97"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9" name="PlaceHolder 8"/>
          <p:cNvSpPr>
            <a:spLocks noGrp="1"/>
          </p:cNvSpPr>
          <p:nvPr>
            <p:ph type="ftr" idx="5"/>
          </p:nvPr>
        </p:nvSpPr>
        <p:spPr/>
        <p:txBody>
          <a:bodyPr/>
          <a:p>
            <a:r>
              <a:t>Footer</a:t>
            </a:r>
          </a:p>
        </p:txBody>
      </p:sp>
      <p:sp>
        <p:nvSpPr>
          <p:cNvPr id="10" name="PlaceHolder 9"/>
          <p:cNvSpPr>
            <a:spLocks noGrp="1"/>
          </p:cNvSpPr>
          <p:nvPr>
            <p:ph type="sldNum" idx="6"/>
          </p:nvPr>
        </p:nvSpPr>
        <p:spPr/>
        <p:txBody>
          <a:bodyPr/>
          <a:p>
            <a:fld id="{EA2783F7-7F16-47DA-A451-F9230A615CA2}" type="slidenum">
              <a:t>&lt;#&gt;</a:t>
            </a:fld>
          </a:p>
        </p:txBody>
      </p:sp>
      <p:sp>
        <p:nvSpPr>
          <p:cNvPr id="11" name="PlaceHolder 10"/>
          <p:cNvSpPr>
            <a:spLocks noGrp="1"/>
          </p:cNvSpPr>
          <p:nvPr>
            <p:ph type="dt" idx="4"/>
          </p:nvPr>
        </p:nvSpPr>
        <p:spPr/>
        <p:txBody>
          <a:bodyPr/>
          <a:p>
            <a:r>
              <a:rPr lang="el-GR"/>
              <a:t/>
            </a: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8"/>
          </p:nvPr>
        </p:nvSpPr>
        <p:spPr/>
        <p:txBody>
          <a:bodyPr/>
          <a:p>
            <a:r>
              <a:t>Footer</a:t>
            </a:r>
          </a:p>
        </p:txBody>
      </p:sp>
      <p:sp>
        <p:nvSpPr>
          <p:cNvPr id="3" name="PlaceHolder 2"/>
          <p:cNvSpPr>
            <a:spLocks noGrp="1"/>
          </p:cNvSpPr>
          <p:nvPr>
            <p:ph type="sldNum" idx="9"/>
          </p:nvPr>
        </p:nvSpPr>
        <p:spPr/>
        <p:txBody>
          <a:bodyPr/>
          <a:p>
            <a:fld id="{A314E838-C557-42E8-B22C-9279066D2C33}" type="slidenum">
              <a:t>&lt;#&gt;</a:t>
            </a:fld>
          </a:p>
        </p:txBody>
      </p:sp>
      <p:sp>
        <p:nvSpPr>
          <p:cNvPr id="4" name="PlaceHolder 3"/>
          <p:cNvSpPr>
            <a:spLocks noGrp="1"/>
          </p:cNvSpPr>
          <p:nvPr>
            <p:ph type="dt" idx="7"/>
          </p:nvPr>
        </p:nvSpPr>
        <p:spPr/>
        <p:txBody>
          <a:bodyPr/>
          <a:p>
            <a:r>
              <a:rPr lang="el-GR"/>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9"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10"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49761634-DC78-46C4-84C7-1CC28B09DDA6}" type="slidenum">
              <a:t>&lt;#&gt;</a:t>
            </a:fld>
          </a:p>
        </p:txBody>
      </p:sp>
      <p:sp>
        <p:nvSpPr>
          <p:cNvPr id="6" name="PlaceHolder 5"/>
          <p:cNvSpPr>
            <a:spLocks noGrp="1"/>
          </p:cNvSpPr>
          <p:nvPr>
            <p:ph type="dt" idx="7"/>
          </p:nvPr>
        </p:nvSpPr>
        <p:spPr/>
        <p:txBody>
          <a:bodyPr/>
          <a:p>
            <a:r>
              <a:rPr lang="el-GR"/>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12"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4" name="PlaceHolder 3"/>
          <p:cNvSpPr>
            <a:spLocks noGrp="1"/>
          </p:cNvSpPr>
          <p:nvPr>
            <p:ph type="ftr" idx="8"/>
          </p:nvPr>
        </p:nvSpPr>
        <p:spPr/>
        <p:txBody>
          <a:bodyPr/>
          <a:p>
            <a:r>
              <a:t>Footer</a:t>
            </a:r>
          </a:p>
        </p:txBody>
      </p:sp>
      <p:sp>
        <p:nvSpPr>
          <p:cNvPr id="5" name="PlaceHolder 4"/>
          <p:cNvSpPr>
            <a:spLocks noGrp="1"/>
          </p:cNvSpPr>
          <p:nvPr>
            <p:ph type="sldNum" idx="9"/>
          </p:nvPr>
        </p:nvSpPr>
        <p:spPr/>
        <p:txBody>
          <a:bodyPr/>
          <a:p>
            <a:fld id="{4B4E7D41-D438-4A93-A260-20BDCA292A73}" type="slidenum">
              <a:t>&lt;#&gt;</a:t>
            </a:fld>
          </a:p>
        </p:txBody>
      </p:sp>
      <p:sp>
        <p:nvSpPr>
          <p:cNvPr id="6" name="PlaceHolder 5"/>
          <p:cNvSpPr>
            <a:spLocks noGrp="1"/>
          </p:cNvSpPr>
          <p:nvPr>
            <p:ph type="dt" idx="7"/>
          </p:nvPr>
        </p:nvSpPr>
        <p:spPr/>
        <p:txBody>
          <a:bodyPr/>
          <a:p>
            <a:r>
              <a:rPr lang="el-GR"/>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14"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15"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B2EDF6F3-9F95-4781-A5F6-777879D3576D}" type="slidenum">
              <a:t>&lt;#&gt;</a:t>
            </a:fld>
          </a:p>
        </p:txBody>
      </p:sp>
      <p:sp>
        <p:nvSpPr>
          <p:cNvPr id="7" name="PlaceHolder 6"/>
          <p:cNvSpPr>
            <a:spLocks noGrp="1"/>
          </p:cNvSpPr>
          <p:nvPr>
            <p:ph type="dt" idx="7"/>
          </p:nvPr>
        </p:nvSpPr>
        <p:spPr/>
        <p:txBody>
          <a:bodyPr/>
          <a:p>
            <a:r>
              <a:rPr lang="el-GR"/>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6"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9D2E8351-23C4-4364-AE16-E91B8A26101C}" type="slidenum">
              <a:t>&lt;#&gt;</a:t>
            </a:fld>
          </a:p>
        </p:txBody>
      </p:sp>
      <p:sp>
        <p:nvSpPr>
          <p:cNvPr id="5" name="PlaceHolder 4"/>
          <p:cNvSpPr>
            <a:spLocks noGrp="1"/>
          </p:cNvSpPr>
          <p:nvPr>
            <p:ph type="dt" idx="7"/>
          </p:nvPr>
        </p:nvSpPr>
        <p:spPr/>
        <p:txBody>
          <a:bodyPr/>
          <a:p>
            <a:r>
              <a:rPr lang="el-GR"/>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4" name="PlaceHolder 3"/>
          <p:cNvSpPr>
            <a:spLocks noGrp="1"/>
          </p:cNvSpPr>
          <p:nvPr>
            <p:ph type="ftr" idx="2"/>
          </p:nvPr>
        </p:nvSpPr>
        <p:spPr/>
        <p:txBody>
          <a:bodyPr/>
          <a:p>
            <a:r>
              <a:t>Footer</a:t>
            </a:r>
          </a:p>
        </p:txBody>
      </p:sp>
      <p:sp>
        <p:nvSpPr>
          <p:cNvPr id="5" name="PlaceHolder 4"/>
          <p:cNvSpPr>
            <a:spLocks noGrp="1"/>
          </p:cNvSpPr>
          <p:nvPr>
            <p:ph type="sldNum" idx="3"/>
          </p:nvPr>
        </p:nvSpPr>
        <p:spPr/>
        <p:txBody>
          <a:bodyPr/>
          <a:p>
            <a:fld id="{37AF0BAA-3B83-4DC2-875B-745F6EA55B14}" type="slidenum">
              <a:t>&lt;#&gt;</a:t>
            </a:fld>
          </a:p>
        </p:txBody>
      </p:sp>
      <p:sp>
        <p:nvSpPr>
          <p:cNvPr id="6" name="PlaceHolder 5"/>
          <p:cNvSpPr>
            <a:spLocks noGrp="1"/>
          </p:cNvSpPr>
          <p:nvPr>
            <p:ph type="dt" idx="1"/>
          </p:nvPr>
        </p:nvSpPr>
        <p:spPr/>
        <p:txBody>
          <a:bodyPr/>
          <a:p>
            <a:r>
              <a:rPr lang="el-GR"/>
              <a:t/>
            </a: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7" name="PlaceHolder 1"/>
          <p:cNvSpPr>
            <a:spLocks noGrp="1"/>
          </p:cNvSpPr>
          <p:nvPr>
            <p:ph type="subTitle"/>
          </p:nvPr>
        </p:nvSpPr>
        <p:spPr>
          <a:xfrm>
            <a:off x="533520" y="1371600"/>
            <a:ext cx="7851240" cy="847692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8"/>
          </p:nvPr>
        </p:nvSpPr>
        <p:spPr/>
        <p:txBody>
          <a:bodyPr/>
          <a:p>
            <a:r>
              <a:t>Footer</a:t>
            </a:r>
          </a:p>
        </p:txBody>
      </p:sp>
      <p:sp>
        <p:nvSpPr>
          <p:cNvPr id="4" name="PlaceHolder 3"/>
          <p:cNvSpPr>
            <a:spLocks noGrp="1"/>
          </p:cNvSpPr>
          <p:nvPr>
            <p:ph type="sldNum" idx="9"/>
          </p:nvPr>
        </p:nvSpPr>
        <p:spPr/>
        <p:txBody>
          <a:bodyPr/>
          <a:p>
            <a:fld id="{1430BE54-5B4A-4849-A9D4-7DC1D823D251}" type="slidenum">
              <a:t>&lt;#&gt;</a:t>
            </a:fld>
          </a:p>
        </p:txBody>
      </p:sp>
      <p:sp>
        <p:nvSpPr>
          <p:cNvPr id="5" name="PlaceHolder 4"/>
          <p:cNvSpPr>
            <a:spLocks noGrp="1"/>
          </p:cNvSpPr>
          <p:nvPr>
            <p:ph type="dt" idx="7"/>
          </p:nvPr>
        </p:nvSpPr>
        <p:spPr/>
        <p:txBody>
          <a:bodyPr/>
          <a:p>
            <a:r>
              <a:rPr lang="el-GR"/>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1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20"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21"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03772557-C8BD-438E-95C4-8CEBF0EA392D}" type="slidenum">
              <a:t>&lt;#&gt;</a:t>
            </a:fld>
          </a:p>
        </p:txBody>
      </p:sp>
      <p:sp>
        <p:nvSpPr>
          <p:cNvPr id="8" name="PlaceHolder 7"/>
          <p:cNvSpPr>
            <a:spLocks noGrp="1"/>
          </p:cNvSpPr>
          <p:nvPr>
            <p:ph type="dt" idx="7"/>
          </p:nvPr>
        </p:nvSpPr>
        <p:spPr/>
        <p:txBody>
          <a:bodyPr/>
          <a:p>
            <a:r>
              <a:rPr lang="el-GR"/>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2"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23"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2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25"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9165ED97-D05D-49A7-BDA5-B80B24D04EEA}" type="slidenum">
              <a:t>&lt;#&gt;</a:t>
            </a:fld>
          </a:p>
        </p:txBody>
      </p:sp>
      <p:sp>
        <p:nvSpPr>
          <p:cNvPr id="8" name="PlaceHolder 7"/>
          <p:cNvSpPr>
            <a:spLocks noGrp="1"/>
          </p:cNvSpPr>
          <p:nvPr>
            <p:ph type="dt" idx="7"/>
          </p:nvPr>
        </p:nvSpPr>
        <p:spPr/>
        <p:txBody>
          <a:bodyPr/>
          <a:p>
            <a:r>
              <a:rPr lang="el-GR"/>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2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28"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29"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8"/>
          </p:nvPr>
        </p:nvSpPr>
        <p:spPr/>
        <p:txBody>
          <a:bodyPr/>
          <a:p>
            <a:r>
              <a:t>Footer</a:t>
            </a:r>
          </a:p>
        </p:txBody>
      </p:sp>
      <p:sp>
        <p:nvSpPr>
          <p:cNvPr id="7" name="PlaceHolder 6"/>
          <p:cNvSpPr>
            <a:spLocks noGrp="1"/>
          </p:cNvSpPr>
          <p:nvPr>
            <p:ph type="sldNum" idx="9"/>
          </p:nvPr>
        </p:nvSpPr>
        <p:spPr/>
        <p:txBody>
          <a:bodyPr/>
          <a:p>
            <a:fld id="{DBB5E9CB-6178-4328-B941-0346869C17CA}" type="slidenum">
              <a:t>&lt;#&gt;</a:t>
            </a:fld>
          </a:p>
        </p:txBody>
      </p:sp>
      <p:sp>
        <p:nvSpPr>
          <p:cNvPr id="8" name="PlaceHolder 7"/>
          <p:cNvSpPr>
            <a:spLocks noGrp="1"/>
          </p:cNvSpPr>
          <p:nvPr>
            <p:ph type="dt" idx="7"/>
          </p:nvPr>
        </p:nvSpPr>
        <p:spPr/>
        <p:txBody>
          <a:bodyPr/>
          <a:p>
            <a:r>
              <a:rPr lang="el-GR"/>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0"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31"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32"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5" name="PlaceHolder 4"/>
          <p:cNvSpPr>
            <a:spLocks noGrp="1"/>
          </p:cNvSpPr>
          <p:nvPr>
            <p:ph type="ftr" idx="8"/>
          </p:nvPr>
        </p:nvSpPr>
        <p:spPr/>
        <p:txBody>
          <a:bodyPr/>
          <a:p>
            <a:r>
              <a:t>Footer</a:t>
            </a:r>
          </a:p>
        </p:txBody>
      </p:sp>
      <p:sp>
        <p:nvSpPr>
          <p:cNvPr id="6" name="PlaceHolder 5"/>
          <p:cNvSpPr>
            <a:spLocks noGrp="1"/>
          </p:cNvSpPr>
          <p:nvPr>
            <p:ph type="sldNum" idx="9"/>
          </p:nvPr>
        </p:nvSpPr>
        <p:spPr/>
        <p:txBody>
          <a:bodyPr/>
          <a:p>
            <a:fld id="{FE13FFC3-9F42-4322-B981-AEAAE8A4A617}" type="slidenum">
              <a:t>&lt;#&gt;</a:t>
            </a:fld>
          </a:p>
        </p:txBody>
      </p:sp>
      <p:sp>
        <p:nvSpPr>
          <p:cNvPr id="7" name="PlaceHolder 6"/>
          <p:cNvSpPr>
            <a:spLocks noGrp="1"/>
          </p:cNvSpPr>
          <p:nvPr>
            <p:ph type="dt" idx="7"/>
          </p:nvPr>
        </p:nvSpPr>
        <p:spPr/>
        <p:txBody>
          <a:bodyPr/>
          <a:p>
            <a:r>
              <a:rPr lang="el-GR"/>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3"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34"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35"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36"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37"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7" name="PlaceHolder 6"/>
          <p:cNvSpPr>
            <a:spLocks noGrp="1"/>
          </p:cNvSpPr>
          <p:nvPr>
            <p:ph type="ftr" idx="8"/>
          </p:nvPr>
        </p:nvSpPr>
        <p:spPr/>
        <p:txBody>
          <a:bodyPr/>
          <a:p>
            <a:r>
              <a:t>Footer</a:t>
            </a:r>
          </a:p>
        </p:txBody>
      </p:sp>
      <p:sp>
        <p:nvSpPr>
          <p:cNvPr id="8" name="PlaceHolder 7"/>
          <p:cNvSpPr>
            <a:spLocks noGrp="1"/>
          </p:cNvSpPr>
          <p:nvPr>
            <p:ph type="sldNum" idx="9"/>
          </p:nvPr>
        </p:nvSpPr>
        <p:spPr/>
        <p:txBody>
          <a:bodyPr/>
          <a:p>
            <a:fld id="{2705A22D-A75A-45BE-8CF4-DB7CDE1075F0}" type="slidenum">
              <a:t>&lt;#&gt;</a:t>
            </a:fld>
          </a:p>
        </p:txBody>
      </p:sp>
      <p:sp>
        <p:nvSpPr>
          <p:cNvPr id="9" name="PlaceHolder 8"/>
          <p:cNvSpPr>
            <a:spLocks noGrp="1"/>
          </p:cNvSpPr>
          <p:nvPr>
            <p:ph type="dt" idx="7"/>
          </p:nvPr>
        </p:nvSpPr>
        <p:spPr/>
        <p:txBody>
          <a:bodyPr/>
          <a:p>
            <a:r>
              <a:rPr lang="el-GR"/>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39"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40"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41"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42"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43"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44"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9" name="PlaceHolder 8"/>
          <p:cNvSpPr>
            <a:spLocks noGrp="1"/>
          </p:cNvSpPr>
          <p:nvPr>
            <p:ph type="ftr" idx="8"/>
          </p:nvPr>
        </p:nvSpPr>
        <p:spPr/>
        <p:txBody>
          <a:bodyPr/>
          <a:p>
            <a:r>
              <a:t>Footer</a:t>
            </a:r>
          </a:p>
        </p:txBody>
      </p:sp>
      <p:sp>
        <p:nvSpPr>
          <p:cNvPr id="10" name="PlaceHolder 9"/>
          <p:cNvSpPr>
            <a:spLocks noGrp="1"/>
          </p:cNvSpPr>
          <p:nvPr>
            <p:ph type="sldNum" idx="9"/>
          </p:nvPr>
        </p:nvSpPr>
        <p:spPr/>
        <p:txBody>
          <a:bodyPr/>
          <a:p>
            <a:fld id="{F472EBE8-CCD5-446C-AAEE-8E70342BDB35}" type="slidenum">
              <a:t>&lt;#&gt;</a:t>
            </a:fld>
          </a:p>
        </p:txBody>
      </p:sp>
      <p:sp>
        <p:nvSpPr>
          <p:cNvPr id="11" name="PlaceHolder 10"/>
          <p:cNvSpPr>
            <a:spLocks noGrp="1"/>
          </p:cNvSpPr>
          <p:nvPr>
            <p:ph type="dt" idx="7"/>
          </p:nvPr>
        </p:nvSpPr>
        <p:spPr/>
        <p:txBody>
          <a:bodyPr/>
          <a:p>
            <a:r>
              <a:rPr lang="el-GR"/>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1"/>
          </p:nvPr>
        </p:nvSpPr>
        <p:spPr/>
        <p:txBody>
          <a:bodyPr/>
          <a:p>
            <a:r>
              <a:t>Footer</a:t>
            </a:r>
          </a:p>
        </p:txBody>
      </p:sp>
      <p:sp>
        <p:nvSpPr>
          <p:cNvPr id="3" name="PlaceHolder 2"/>
          <p:cNvSpPr>
            <a:spLocks noGrp="1"/>
          </p:cNvSpPr>
          <p:nvPr>
            <p:ph type="sldNum" idx="12"/>
          </p:nvPr>
        </p:nvSpPr>
        <p:spPr/>
        <p:txBody>
          <a:bodyPr/>
          <a:p>
            <a:fld id="{914C2AE9-867A-4720-ABEF-46586A5F8192}" type="slidenum">
              <a:t>&lt;#&gt;</a:t>
            </a:fld>
          </a:p>
        </p:txBody>
      </p:sp>
      <p:sp>
        <p:nvSpPr>
          <p:cNvPr id="4" name="PlaceHolder 3"/>
          <p:cNvSpPr>
            <a:spLocks noGrp="1"/>
          </p:cNvSpPr>
          <p:nvPr>
            <p:ph type="dt" idx="10"/>
          </p:nvPr>
        </p:nvSpPr>
        <p:spPr/>
        <p:txBody>
          <a:bodyPr/>
          <a:p>
            <a:r>
              <a:rPr lang="el-GR"/>
              <a:t/>
            </a:r>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55"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56"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69B14130-2ED8-41F2-A05A-B3D2F9A06611}" type="slidenum">
              <a:t>&lt;#&gt;</a:t>
            </a:fld>
          </a:p>
        </p:txBody>
      </p:sp>
      <p:sp>
        <p:nvSpPr>
          <p:cNvPr id="6" name="PlaceHolder 5"/>
          <p:cNvSpPr>
            <a:spLocks noGrp="1"/>
          </p:cNvSpPr>
          <p:nvPr>
            <p:ph type="dt" idx="10"/>
          </p:nvPr>
        </p:nvSpPr>
        <p:spPr/>
        <p:txBody>
          <a:bodyPr/>
          <a:p>
            <a:r>
              <a:rPr lang="el-GR"/>
              <a:t/>
            </a: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57"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58"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4" name="PlaceHolder 3"/>
          <p:cNvSpPr>
            <a:spLocks noGrp="1"/>
          </p:cNvSpPr>
          <p:nvPr>
            <p:ph type="ftr" idx="11"/>
          </p:nvPr>
        </p:nvSpPr>
        <p:spPr/>
        <p:txBody>
          <a:bodyPr/>
          <a:p>
            <a:r>
              <a:t>Footer</a:t>
            </a:r>
          </a:p>
        </p:txBody>
      </p:sp>
      <p:sp>
        <p:nvSpPr>
          <p:cNvPr id="5" name="PlaceHolder 4"/>
          <p:cNvSpPr>
            <a:spLocks noGrp="1"/>
          </p:cNvSpPr>
          <p:nvPr>
            <p:ph type="sldNum" idx="12"/>
          </p:nvPr>
        </p:nvSpPr>
        <p:spPr/>
        <p:txBody>
          <a:bodyPr/>
          <a:p>
            <a:fld id="{CDA9A97B-3171-43F3-AD9C-59B886DCF38E}" type="slidenum">
              <a:t>&lt;#&gt;</a:t>
            </a:fld>
          </a:p>
        </p:txBody>
      </p:sp>
      <p:sp>
        <p:nvSpPr>
          <p:cNvPr id="6" name="PlaceHolder 5"/>
          <p:cNvSpPr>
            <a:spLocks noGrp="1"/>
          </p:cNvSpPr>
          <p:nvPr>
            <p:ph type="dt" idx="10"/>
          </p:nvPr>
        </p:nvSpPr>
        <p:spPr/>
        <p:txBody>
          <a:bodyPr/>
          <a:p>
            <a:r>
              <a:rPr lang="el-GR"/>
              <a:t/>
            </a: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5" name="PlaceHolder 4"/>
          <p:cNvSpPr>
            <a:spLocks noGrp="1"/>
          </p:cNvSpPr>
          <p:nvPr>
            <p:ph type="ftr" idx="2"/>
          </p:nvPr>
        </p:nvSpPr>
        <p:spPr/>
        <p:txBody>
          <a:bodyPr/>
          <a:p>
            <a:r>
              <a:t>Footer</a:t>
            </a:r>
          </a:p>
        </p:txBody>
      </p:sp>
      <p:sp>
        <p:nvSpPr>
          <p:cNvPr id="6" name="PlaceHolder 5"/>
          <p:cNvSpPr>
            <a:spLocks noGrp="1"/>
          </p:cNvSpPr>
          <p:nvPr>
            <p:ph type="sldNum" idx="3"/>
          </p:nvPr>
        </p:nvSpPr>
        <p:spPr/>
        <p:txBody>
          <a:bodyPr/>
          <a:p>
            <a:fld id="{518520AC-7B3A-4971-B43E-20512C6C3DA6}" type="slidenum">
              <a:t>&lt;#&gt;</a:t>
            </a:fld>
          </a:p>
        </p:txBody>
      </p:sp>
      <p:sp>
        <p:nvSpPr>
          <p:cNvPr id="7" name="PlaceHolder 6"/>
          <p:cNvSpPr>
            <a:spLocks noGrp="1"/>
          </p:cNvSpPr>
          <p:nvPr>
            <p:ph type="dt" idx="1"/>
          </p:nvPr>
        </p:nvSpPr>
        <p:spPr/>
        <p:txBody>
          <a:bodyPr/>
          <a:p>
            <a:r>
              <a:rPr lang="el-GR"/>
              <a:t/>
            </a: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60"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61"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056CA8F9-A55E-4047-A673-C12B5C13E6C6}" type="slidenum">
              <a:t>&lt;#&gt;</a:t>
            </a:fld>
          </a:p>
        </p:txBody>
      </p:sp>
      <p:sp>
        <p:nvSpPr>
          <p:cNvPr id="7" name="PlaceHolder 6"/>
          <p:cNvSpPr>
            <a:spLocks noGrp="1"/>
          </p:cNvSpPr>
          <p:nvPr>
            <p:ph type="dt" idx="10"/>
          </p:nvPr>
        </p:nvSpPr>
        <p:spPr/>
        <p:txBody>
          <a:bodyPr/>
          <a:p>
            <a:r>
              <a:rPr lang="el-GR"/>
              <a:t/>
            </a: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2"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82959420-0840-45A7-8121-CCBE94DF51F9}" type="slidenum">
              <a:t>&lt;#&gt;</a:t>
            </a:fld>
          </a:p>
        </p:txBody>
      </p:sp>
      <p:sp>
        <p:nvSpPr>
          <p:cNvPr id="5" name="PlaceHolder 4"/>
          <p:cNvSpPr>
            <a:spLocks noGrp="1"/>
          </p:cNvSpPr>
          <p:nvPr>
            <p:ph type="dt" idx="10"/>
          </p:nvPr>
        </p:nvSpPr>
        <p:spPr/>
        <p:txBody>
          <a:bodyPr/>
          <a:p>
            <a:r>
              <a:rPr lang="el-GR"/>
              <a:t/>
            </a: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63" name="PlaceHolder 1"/>
          <p:cNvSpPr>
            <a:spLocks noGrp="1"/>
          </p:cNvSpPr>
          <p:nvPr>
            <p:ph type="subTitle"/>
          </p:nvPr>
        </p:nvSpPr>
        <p:spPr>
          <a:xfrm>
            <a:off x="533520" y="1371600"/>
            <a:ext cx="7851240" cy="847692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11"/>
          </p:nvPr>
        </p:nvSpPr>
        <p:spPr/>
        <p:txBody>
          <a:bodyPr/>
          <a:p>
            <a:r>
              <a:t>Footer</a:t>
            </a:r>
          </a:p>
        </p:txBody>
      </p:sp>
      <p:sp>
        <p:nvSpPr>
          <p:cNvPr id="4" name="PlaceHolder 3"/>
          <p:cNvSpPr>
            <a:spLocks noGrp="1"/>
          </p:cNvSpPr>
          <p:nvPr>
            <p:ph type="sldNum" idx="12"/>
          </p:nvPr>
        </p:nvSpPr>
        <p:spPr/>
        <p:txBody>
          <a:bodyPr/>
          <a:p>
            <a:fld id="{7C756883-8132-4242-BDEF-1B5C964F8577}" type="slidenum">
              <a:t>&lt;#&gt;</a:t>
            </a:fld>
          </a:p>
        </p:txBody>
      </p:sp>
      <p:sp>
        <p:nvSpPr>
          <p:cNvPr id="5" name="PlaceHolder 4"/>
          <p:cNvSpPr>
            <a:spLocks noGrp="1"/>
          </p:cNvSpPr>
          <p:nvPr>
            <p:ph type="dt" idx="10"/>
          </p:nvPr>
        </p:nvSpPr>
        <p:spPr/>
        <p:txBody>
          <a:bodyPr/>
          <a:p>
            <a:r>
              <a:rPr lang="el-GR"/>
              <a:t/>
            </a: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66"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67"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42568CAC-C150-467C-B01F-CCFE5089F431}" type="slidenum">
              <a:t>&lt;#&gt;</a:t>
            </a:fld>
          </a:p>
        </p:txBody>
      </p:sp>
      <p:sp>
        <p:nvSpPr>
          <p:cNvPr id="8" name="PlaceHolder 7"/>
          <p:cNvSpPr>
            <a:spLocks noGrp="1"/>
          </p:cNvSpPr>
          <p:nvPr>
            <p:ph type="dt" idx="10"/>
          </p:nvPr>
        </p:nvSpPr>
        <p:spPr/>
        <p:txBody>
          <a:bodyPr/>
          <a:p>
            <a:r>
              <a:rPr lang="el-GR"/>
              <a:t/>
            </a: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69"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7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71"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7F7BCB1C-14D8-475F-BD16-68C3FD2DA874}" type="slidenum">
              <a:t>&lt;#&gt;</a:t>
            </a:fld>
          </a:p>
        </p:txBody>
      </p:sp>
      <p:sp>
        <p:nvSpPr>
          <p:cNvPr id="8" name="PlaceHolder 7"/>
          <p:cNvSpPr>
            <a:spLocks noGrp="1"/>
          </p:cNvSpPr>
          <p:nvPr>
            <p:ph type="dt" idx="10"/>
          </p:nvPr>
        </p:nvSpPr>
        <p:spPr/>
        <p:txBody>
          <a:bodyPr/>
          <a:p>
            <a:r>
              <a:rPr lang="el-GR"/>
              <a:t/>
            </a: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73"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74"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75"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11"/>
          </p:nvPr>
        </p:nvSpPr>
        <p:spPr/>
        <p:txBody>
          <a:bodyPr/>
          <a:p>
            <a:r>
              <a:t>Footer</a:t>
            </a:r>
          </a:p>
        </p:txBody>
      </p:sp>
      <p:sp>
        <p:nvSpPr>
          <p:cNvPr id="7" name="PlaceHolder 6"/>
          <p:cNvSpPr>
            <a:spLocks noGrp="1"/>
          </p:cNvSpPr>
          <p:nvPr>
            <p:ph type="sldNum" idx="12"/>
          </p:nvPr>
        </p:nvSpPr>
        <p:spPr/>
        <p:txBody>
          <a:bodyPr/>
          <a:p>
            <a:fld id="{4DF07823-F6F9-40D4-9376-D838A71084F0}" type="slidenum">
              <a:t>&lt;#&gt;</a:t>
            </a:fld>
          </a:p>
        </p:txBody>
      </p:sp>
      <p:sp>
        <p:nvSpPr>
          <p:cNvPr id="8" name="PlaceHolder 7"/>
          <p:cNvSpPr>
            <a:spLocks noGrp="1"/>
          </p:cNvSpPr>
          <p:nvPr>
            <p:ph type="dt" idx="10"/>
          </p:nvPr>
        </p:nvSpPr>
        <p:spPr/>
        <p:txBody>
          <a:bodyPr/>
          <a:p>
            <a:r>
              <a:rPr lang="el-GR"/>
              <a:t/>
            </a: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76"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77"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78"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5" name="PlaceHolder 4"/>
          <p:cNvSpPr>
            <a:spLocks noGrp="1"/>
          </p:cNvSpPr>
          <p:nvPr>
            <p:ph type="ftr" idx="11"/>
          </p:nvPr>
        </p:nvSpPr>
        <p:spPr/>
        <p:txBody>
          <a:bodyPr/>
          <a:p>
            <a:r>
              <a:t>Footer</a:t>
            </a:r>
          </a:p>
        </p:txBody>
      </p:sp>
      <p:sp>
        <p:nvSpPr>
          <p:cNvPr id="6" name="PlaceHolder 5"/>
          <p:cNvSpPr>
            <a:spLocks noGrp="1"/>
          </p:cNvSpPr>
          <p:nvPr>
            <p:ph type="sldNum" idx="12"/>
          </p:nvPr>
        </p:nvSpPr>
        <p:spPr/>
        <p:txBody>
          <a:bodyPr/>
          <a:p>
            <a:fld id="{04FB49FC-6BF4-4398-80DD-F9007B93753C}" type="slidenum">
              <a:t>&lt;#&gt;</a:t>
            </a:fld>
          </a:p>
        </p:txBody>
      </p:sp>
      <p:sp>
        <p:nvSpPr>
          <p:cNvPr id="7" name="PlaceHolder 6"/>
          <p:cNvSpPr>
            <a:spLocks noGrp="1"/>
          </p:cNvSpPr>
          <p:nvPr>
            <p:ph type="dt" idx="10"/>
          </p:nvPr>
        </p:nvSpPr>
        <p:spPr/>
        <p:txBody>
          <a:bodyPr/>
          <a:p>
            <a:r>
              <a:rPr lang="el-GR"/>
              <a:t/>
            </a: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80"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81"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82"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83"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7" name="PlaceHolder 6"/>
          <p:cNvSpPr>
            <a:spLocks noGrp="1"/>
          </p:cNvSpPr>
          <p:nvPr>
            <p:ph type="ftr" idx="11"/>
          </p:nvPr>
        </p:nvSpPr>
        <p:spPr/>
        <p:txBody>
          <a:bodyPr/>
          <a:p>
            <a:r>
              <a:t>Footer</a:t>
            </a:r>
          </a:p>
        </p:txBody>
      </p:sp>
      <p:sp>
        <p:nvSpPr>
          <p:cNvPr id="8" name="PlaceHolder 7"/>
          <p:cNvSpPr>
            <a:spLocks noGrp="1"/>
          </p:cNvSpPr>
          <p:nvPr>
            <p:ph type="sldNum" idx="12"/>
          </p:nvPr>
        </p:nvSpPr>
        <p:spPr/>
        <p:txBody>
          <a:bodyPr/>
          <a:p>
            <a:fld id="{4ACC435A-BA07-47D4-8E29-08859EFC3432}" type="slidenum">
              <a:t>&lt;#&gt;</a:t>
            </a:fld>
          </a:p>
        </p:txBody>
      </p:sp>
      <p:sp>
        <p:nvSpPr>
          <p:cNvPr id="9" name="PlaceHolder 8"/>
          <p:cNvSpPr>
            <a:spLocks noGrp="1"/>
          </p:cNvSpPr>
          <p:nvPr>
            <p:ph type="dt" idx="10"/>
          </p:nvPr>
        </p:nvSpPr>
        <p:spPr/>
        <p:txBody>
          <a:bodyPr/>
          <a:p>
            <a:r>
              <a:rPr lang="el-GR"/>
              <a:t/>
            </a: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185"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86"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87"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88"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89"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190"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9" name="PlaceHolder 8"/>
          <p:cNvSpPr>
            <a:spLocks noGrp="1"/>
          </p:cNvSpPr>
          <p:nvPr>
            <p:ph type="ftr" idx="11"/>
          </p:nvPr>
        </p:nvSpPr>
        <p:spPr/>
        <p:txBody>
          <a:bodyPr/>
          <a:p>
            <a:r>
              <a:t>Footer</a:t>
            </a:r>
          </a:p>
        </p:txBody>
      </p:sp>
      <p:sp>
        <p:nvSpPr>
          <p:cNvPr id="10" name="PlaceHolder 9"/>
          <p:cNvSpPr>
            <a:spLocks noGrp="1"/>
          </p:cNvSpPr>
          <p:nvPr>
            <p:ph type="sldNum" idx="12"/>
          </p:nvPr>
        </p:nvSpPr>
        <p:spPr/>
        <p:txBody>
          <a:bodyPr/>
          <a:p>
            <a:fld id="{6B01B389-889F-4CC7-85D8-5FC3DBB868F0}" type="slidenum">
              <a:t>&lt;#&gt;</a:t>
            </a:fld>
          </a:p>
        </p:txBody>
      </p:sp>
      <p:sp>
        <p:nvSpPr>
          <p:cNvPr id="11" name="PlaceHolder 10"/>
          <p:cNvSpPr>
            <a:spLocks noGrp="1"/>
          </p:cNvSpPr>
          <p:nvPr>
            <p:ph type="dt" idx="10"/>
          </p:nvPr>
        </p:nvSpPr>
        <p:spPr/>
        <p:txBody>
          <a:bodyPr/>
          <a:p>
            <a:r>
              <a:rPr lang="el-GR"/>
              <a:t/>
            </a:r>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4"/>
          </p:nvPr>
        </p:nvSpPr>
        <p:spPr/>
        <p:txBody>
          <a:bodyPr/>
          <a:p>
            <a:r>
              <a:t>Footer</a:t>
            </a:r>
          </a:p>
        </p:txBody>
      </p:sp>
      <p:sp>
        <p:nvSpPr>
          <p:cNvPr id="3" name="PlaceHolder 2"/>
          <p:cNvSpPr>
            <a:spLocks noGrp="1"/>
          </p:cNvSpPr>
          <p:nvPr>
            <p:ph type="sldNum" idx="15"/>
          </p:nvPr>
        </p:nvSpPr>
        <p:spPr/>
        <p:txBody>
          <a:bodyPr/>
          <a:p>
            <a:fld id="{F8CDA641-1169-4301-8A75-C1553B7BA05F}" type="slidenum">
              <a:t>&lt;#&gt;</a:t>
            </a:fld>
          </a:p>
        </p:txBody>
      </p:sp>
      <p:sp>
        <p:nvSpPr>
          <p:cNvPr id="4" name="PlaceHolder 3"/>
          <p:cNvSpPr>
            <a:spLocks noGrp="1"/>
          </p:cNvSpPr>
          <p:nvPr>
            <p:ph type="dt" idx="13"/>
          </p:nvPr>
        </p:nvSpPr>
        <p:spPr/>
        <p:txBody>
          <a:bodyPr/>
          <a:p>
            <a:r>
              <a:rPr lang="el-GR"/>
              <a:t/>
            </a: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6A6F1EC1-4D1A-44AE-969F-DAB79CCBEF66}" type="slidenum">
              <a:t>&lt;#&gt;</a:t>
            </a:fld>
          </a:p>
        </p:txBody>
      </p:sp>
      <p:sp>
        <p:nvSpPr>
          <p:cNvPr id="5" name="PlaceHolder 4"/>
          <p:cNvSpPr>
            <a:spLocks noGrp="1"/>
          </p:cNvSpPr>
          <p:nvPr>
            <p:ph type="dt" idx="1"/>
          </p:nvPr>
        </p:nvSpPr>
        <p:spPr/>
        <p:txBody>
          <a:bodyPr/>
          <a:p>
            <a:r>
              <a:rPr lang="el-GR"/>
              <a:t/>
            </a: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1"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02"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0CA8CDA4-CC4B-4E43-AC15-AFB611EA1A28}" type="slidenum">
              <a:t>&lt;#&gt;</a:t>
            </a:fld>
          </a:p>
        </p:txBody>
      </p:sp>
      <p:sp>
        <p:nvSpPr>
          <p:cNvPr id="6" name="PlaceHolder 5"/>
          <p:cNvSpPr>
            <a:spLocks noGrp="1"/>
          </p:cNvSpPr>
          <p:nvPr>
            <p:ph type="dt" idx="13"/>
          </p:nvPr>
        </p:nvSpPr>
        <p:spPr/>
        <p:txBody>
          <a:bodyPr/>
          <a:p>
            <a:r>
              <a:rPr lang="el-GR"/>
              <a:t/>
            </a: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3"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04"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4" name="PlaceHolder 3"/>
          <p:cNvSpPr>
            <a:spLocks noGrp="1"/>
          </p:cNvSpPr>
          <p:nvPr>
            <p:ph type="ftr" idx="14"/>
          </p:nvPr>
        </p:nvSpPr>
        <p:spPr/>
        <p:txBody>
          <a:bodyPr/>
          <a:p>
            <a:r>
              <a:t>Footer</a:t>
            </a:r>
          </a:p>
        </p:txBody>
      </p:sp>
      <p:sp>
        <p:nvSpPr>
          <p:cNvPr id="5" name="PlaceHolder 4"/>
          <p:cNvSpPr>
            <a:spLocks noGrp="1"/>
          </p:cNvSpPr>
          <p:nvPr>
            <p:ph type="sldNum" idx="15"/>
          </p:nvPr>
        </p:nvSpPr>
        <p:spPr/>
        <p:txBody>
          <a:bodyPr/>
          <a:p>
            <a:fld id="{AD15CA58-555D-4D16-8A2B-299169863E63}" type="slidenum">
              <a:t>&lt;#&gt;</a:t>
            </a:fld>
          </a:p>
        </p:txBody>
      </p:sp>
      <p:sp>
        <p:nvSpPr>
          <p:cNvPr id="6" name="PlaceHolder 5"/>
          <p:cNvSpPr>
            <a:spLocks noGrp="1"/>
          </p:cNvSpPr>
          <p:nvPr>
            <p:ph type="dt" idx="13"/>
          </p:nvPr>
        </p:nvSpPr>
        <p:spPr/>
        <p:txBody>
          <a:bodyPr/>
          <a:p>
            <a:r>
              <a:rPr lang="el-GR"/>
              <a:t/>
            </a: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06"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07"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A2D206AC-D7B4-4A1B-9368-14CB811EADF5}" type="slidenum">
              <a:t>&lt;#&gt;</a:t>
            </a:fld>
          </a:p>
        </p:txBody>
      </p:sp>
      <p:sp>
        <p:nvSpPr>
          <p:cNvPr id="7" name="PlaceHolder 6"/>
          <p:cNvSpPr>
            <a:spLocks noGrp="1"/>
          </p:cNvSpPr>
          <p:nvPr>
            <p:ph type="dt" idx="13"/>
          </p:nvPr>
        </p:nvSpPr>
        <p:spPr/>
        <p:txBody>
          <a:bodyPr/>
          <a:p>
            <a:r>
              <a:rPr lang="el-GR"/>
              <a:t/>
            </a: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08"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E54DF5F2-3278-4DCF-B8B0-B6A295E6AB26}" type="slidenum">
              <a:t>&lt;#&gt;</a:t>
            </a:fld>
          </a:p>
        </p:txBody>
      </p:sp>
      <p:sp>
        <p:nvSpPr>
          <p:cNvPr id="5" name="PlaceHolder 4"/>
          <p:cNvSpPr>
            <a:spLocks noGrp="1"/>
          </p:cNvSpPr>
          <p:nvPr>
            <p:ph type="dt" idx="13"/>
          </p:nvPr>
        </p:nvSpPr>
        <p:spPr/>
        <p:txBody>
          <a:bodyPr/>
          <a:p>
            <a:r>
              <a:rPr lang="el-GR"/>
              <a:t/>
            </a: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09" name="PlaceHolder 1"/>
          <p:cNvSpPr>
            <a:spLocks noGrp="1"/>
          </p:cNvSpPr>
          <p:nvPr>
            <p:ph type="subTitle"/>
          </p:nvPr>
        </p:nvSpPr>
        <p:spPr>
          <a:xfrm>
            <a:off x="533520" y="1371600"/>
            <a:ext cx="7851240" cy="847692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14"/>
          </p:nvPr>
        </p:nvSpPr>
        <p:spPr/>
        <p:txBody>
          <a:bodyPr/>
          <a:p>
            <a:r>
              <a:t>Footer</a:t>
            </a:r>
          </a:p>
        </p:txBody>
      </p:sp>
      <p:sp>
        <p:nvSpPr>
          <p:cNvPr id="4" name="PlaceHolder 3"/>
          <p:cNvSpPr>
            <a:spLocks noGrp="1"/>
          </p:cNvSpPr>
          <p:nvPr>
            <p:ph type="sldNum" idx="15"/>
          </p:nvPr>
        </p:nvSpPr>
        <p:spPr/>
        <p:txBody>
          <a:bodyPr/>
          <a:p>
            <a:fld id="{D4B213C0-E9DD-4A78-8F8C-43716E8D8458}" type="slidenum">
              <a:t>&lt;#&gt;</a:t>
            </a:fld>
          </a:p>
        </p:txBody>
      </p:sp>
      <p:sp>
        <p:nvSpPr>
          <p:cNvPr id="5" name="PlaceHolder 4"/>
          <p:cNvSpPr>
            <a:spLocks noGrp="1"/>
          </p:cNvSpPr>
          <p:nvPr>
            <p:ph type="dt" idx="13"/>
          </p:nvPr>
        </p:nvSpPr>
        <p:spPr/>
        <p:txBody>
          <a:bodyPr/>
          <a:p>
            <a:r>
              <a:rPr lang="el-GR"/>
              <a:t/>
            </a: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0"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1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1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1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CA337FF3-2221-4D48-A65A-3A9B5BBDED80}" type="slidenum">
              <a:t>&lt;#&gt;</a:t>
            </a:fld>
          </a:p>
        </p:txBody>
      </p:sp>
      <p:sp>
        <p:nvSpPr>
          <p:cNvPr id="8" name="PlaceHolder 7"/>
          <p:cNvSpPr>
            <a:spLocks noGrp="1"/>
          </p:cNvSpPr>
          <p:nvPr>
            <p:ph type="dt" idx="13"/>
          </p:nvPr>
        </p:nvSpPr>
        <p:spPr/>
        <p:txBody>
          <a:bodyPr/>
          <a:p>
            <a:r>
              <a:rPr lang="el-GR"/>
              <a:t/>
            </a: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1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1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1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6FCF8AD9-0465-4A66-AF6F-708C4562A24B}" type="slidenum">
              <a:t>&lt;#&gt;</a:t>
            </a:fld>
          </a:p>
        </p:txBody>
      </p:sp>
      <p:sp>
        <p:nvSpPr>
          <p:cNvPr id="8" name="PlaceHolder 7"/>
          <p:cNvSpPr>
            <a:spLocks noGrp="1"/>
          </p:cNvSpPr>
          <p:nvPr>
            <p:ph type="dt" idx="13"/>
          </p:nvPr>
        </p:nvSpPr>
        <p:spPr/>
        <p:txBody>
          <a:bodyPr/>
          <a:p>
            <a:r>
              <a:rPr lang="el-GR"/>
              <a:t/>
            </a: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1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2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21"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14"/>
          </p:nvPr>
        </p:nvSpPr>
        <p:spPr/>
        <p:txBody>
          <a:bodyPr/>
          <a:p>
            <a:r>
              <a:t>Footer</a:t>
            </a:r>
          </a:p>
        </p:txBody>
      </p:sp>
      <p:sp>
        <p:nvSpPr>
          <p:cNvPr id="7" name="PlaceHolder 6"/>
          <p:cNvSpPr>
            <a:spLocks noGrp="1"/>
          </p:cNvSpPr>
          <p:nvPr>
            <p:ph type="sldNum" idx="15"/>
          </p:nvPr>
        </p:nvSpPr>
        <p:spPr/>
        <p:txBody>
          <a:bodyPr/>
          <a:p>
            <a:fld id="{E2C92101-DF41-4AFA-9EA0-09824BC25B1A}" type="slidenum">
              <a:t>&lt;#&gt;</a:t>
            </a:fld>
          </a:p>
        </p:txBody>
      </p:sp>
      <p:sp>
        <p:nvSpPr>
          <p:cNvPr id="8" name="PlaceHolder 7"/>
          <p:cNvSpPr>
            <a:spLocks noGrp="1"/>
          </p:cNvSpPr>
          <p:nvPr>
            <p:ph type="dt" idx="13"/>
          </p:nvPr>
        </p:nvSpPr>
        <p:spPr/>
        <p:txBody>
          <a:bodyPr/>
          <a:p>
            <a:r>
              <a:rPr lang="el-GR"/>
              <a:t/>
            </a: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23"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24"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5" name="PlaceHolder 4"/>
          <p:cNvSpPr>
            <a:spLocks noGrp="1"/>
          </p:cNvSpPr>
          <p:nvPr>
            <p:ph type="ftr" idx="14"/>
          </p:nvPr>
        </p:nvSpPr>
        <p:spPr/>
        <p:txBody>
          <a:bodyPr/>
          <a:p>
            <a:r>
              <a:t>Footer</a:t>
            </a:r>
          </a:p>
        </p:txBody>
      </p:sp>
      <p:sp>
        <p:nvSpPr>
          <p:cNvPr id="6" name="PlaceHolder 5"/>
          <p:cNvSpPr>
            <a:spLocks noGrp="1"/>
          </p:cNvSpPr>
          <p:nvPr>
            <p:ph type="sldNum" idx="15"/>
          </p:nvPr>
        </p:nvSpPr>
        <p:spPr/>
        <p:txBody>
          <a:bodyPr/>
          <a:p>
            <a:fld id="{3967DDB2-DEE0-445C-A0DF-9648078F66CE}" type="slidenum">
              <a:t>&lt;#&gt;</a:t>
            </a:fld>
          </a:p>
        </p:txBody>
      </p:sp>
      <p:sp>
        <p:nvSpPr>
          <p:cNvPr id="7" name="PlaceHolder 6"/>
          <p:cNvSpPr>
            <a:spLocks noGrp="1"/>
          </p:cNvSpPr>
          <p:nvPr>
            <p:ph type="dt" idx="13"/>
          </p:nvPr>
        </p:nvSpPr>
        <p:spPr/>
        <p:txBody>
          <a:bodyPr/>
          <a:p>
            <a:r>
              <a:rPr lang="el-GR"/>
              <a:t/>
            </a: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5"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26"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27"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28"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29"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7" name="PlaceHolder 6"/>
          <p:cNvSpPr>
            <a:spLocks noGrp="1"/>
          </p:cNvSpPr>
          <p:nvPr>
            <p:ph type="ftr" idx="14"/>
          </p:nvPr>
        </p:nvSpPr>
        <p:spPr/>
        <p:txBody>
          <a:bodyPr/>
          <a:p>
            <a:r>
              <a:t>Footer</a:t>
            </a:r>
          </a:p>
        </p:txBody>
      </p:sp>
      <p:sp>
        <p:nvSpPr>
          <p:cNvPr id="8" name="PlaceHolder 7"/>
          <p:cNvSpPr>
            <a:spLocks noGrp="1"/>
          </p:cNvSpPr>
          <p:nvPr>
            <p:ph type="sldNum" idx="15"/>
          </p:nvPr>
        </p:nvSpPr>
        <p:spPr/>
        <p:txBody>
          <a:bodyPr/>
          <a:p>
            <a:fld id="{41B5191E-FF23-4664-9F21-4173F61E49C7}" type="slidenum">
              <a:t>&lt;#&gt;</a:t>
            </a:fld>
          </a:p>
        </p:txBody>
      </p:sp>
      <p:sp>
        <p:nvSpPr>
          <p:cNvPr id="9" name="PlaceHolder 8"/>
          <p:cNvSpPr>
            <a:spLocks noGrp="1"/>
          </p:cNvSpPr>
          <p:nvPr>
            <p:ph type="dt" idx="13"/>
          </p:nvPr>
        </p:nvSpPr>
        <p:spPr/>
        <p:txBody>
          <a:bodyPr/>
          <a:p>
            <a:r>
              <a:rPr lang="el-GR"/>
              <a:t/>
            </a: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9" name="PlaceHolder 1"/>
          <p:cNvSpPr>
            <a:spLocks noGrp="1"/>
          </p:cNvSpPr>
          <p:nvPr>
            <p:ph type="subTitle"/>
          </p:nvPr>
        </p:nvSpPr>
        <p:spPr>
          <a:xfrm>
            <a:off x="533520" y="1371600"/>
            <a:ext cx="7851240" cy="847692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2"/>
          </p:nvPr>
        </p:nvSpPr>
        <p:spPr/>
        <p:txBody>
          <a:bodyPr/>
          <a:p>
            <a:r>
              <a:t>Footer</a:t>
            </a:r>
          </a:p>
        </p:txBody>
      </p:sp>
      <p:sp>
        <p:nvSpPr>
          <p:cNvPr id="4" name="PlaceHolder 3"/>
          <p:cNvSpPr>
            <a:spLocks noGrp="1"/>
          </p:cNvSpPr>
          <p:nvPr>
            <p:ph type="sldNum" idx="3"/>
          </p:nvPr>
        </p:nvSpPr>
        <p:spPr/>
        <p:txBody>
          <a:bodyPr/>
          <a:p>
            <a:fld id="{F579D042-DE4F-4645-965D-6ABAC43A34F6}" type="slidenum">
              <a:t>&lt;#&gt;</a:t>
            </a:fld>
          </a:p>
        </p:txBody>
      </p:sp>
      <p:sp>
        <p:nvSpPr>
          <p:cNvPr id="5" name="PlaceHolder 4"/>
          <p:cNvSpPr>
            <a:spLocks noGrp="1"/>
          </p:cNvSpPr>
          <p:nvPr>
            <p:ph type="dt" idx="1"/>
          </p:nvPr>
        </p:nvSpPr>
        <p:spPr/>
        <p:txBody>
          <a:bodyPr/>
          <a:p>
            <a:r>
              <a:rPr lang="el-GR"/>
              <a:t/>
            </a: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0"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31"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32"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33"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34"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35"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36"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9" name="PlaceHolder 8"/>
          <p:cNvSpPr>
            <a:spLocks noGrp="1"/>
          </p:cNvSpPr>
          <p:nvPr>
            <p:ph type="ftr" idx="14"/>
          </p:nvPr>
        </p:nvSpPr>
        <p:spPr/>
        <p:txBody>
          <a:bodyPr/>
          <a:p>
            <a:r>
              <a:t>Footer</a:t>
            </a:r>
          </a:p>
        </p:txBody>
      </p:sp>
      <p:sp>
        <p:nvSpPr>
          <p:cNvPr id="10" name="PlaceHolder 9"/>
          <p:cNvSpPr>
            <a:spLocks noGrp="1"/>
          </p:cNvSpPr>
          <p:nvPr>
            <p:ph type="sldNum" idx="15"/>
          </p:nvPr>
        </p:nvSpPr>
        <p:spPr/>
        <p:txBody>
          <a:bodyPr/>
          <a:p>
            <a:fld id="{37056976-C564-429F-AA0B-6C6D17E20209}" type="slidenum">
              <a:t>&lt;#&gt;</a:t>
            </a:fld>
          </a:p>
        </p:txBody>
      </p:sp>
      <p:sp>
        <p:nvSpPr>
          <p:cNvPr id="11" name="PlaceHolder 10"/>
          <p:cNvSpPr>
            <a:spLocks noGrp="1"/>
          </p:cNvSpPr>
          <p:nvPr>
            <p:ph type="dt" idx="13"/>
          </p:nvPr>
        </p:nvSpPr>
        <p:spPr/>
        <p:txBody>
          <a:bodyPr/>
          <a:p>
            <a:r>
              <a:rPr lang="el-GR"/>
              <a:t/>
            </a:r>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17"/>
          </p:nvPr>
        </p:nvSpPr>
        <p:spPr/>
        <p:txBody>
          <a:bodyPr/>
          <a:p>
            <a:r>
              <a:t>Footer</a:t>
            </a:r>
          </a:p>
        </p:txBody>
      </p:sp>
      <p:sp>
        <p:nvSpPr>
          <p:cNvPr id="3" name="PlaceHolder 2"/>
          <p:cNvSpPr>
            <a:spLocks noGrp="1"/>
          </p:cNvSpPr>
          <p:nvPr>
            <p:ph type="sldNum" idx="18"/>
          </p:nvPr>
        </p:nvSpPr>
        <p:spPr/>
        <p:txBody>
          <a:bodyPr/>
          <a:p>
            <a:fld id="{FA6B5D7B-4897-4DCD-B4C5-A92CB7487279}" type="slidenum">
              <a:t>&lt;#&gt;</a:t>
            </a:fld>
          </a:p>
        </p:txBody>
      </p:sp>
      <p:sp>
        <p:nvSpPr>
          <p:cNvPr id="4" name="PlaceHolder 3"/>
          <p:cNvSpPr>
            <a:spLocks noGrp="1"/>
          </p:cNvSpPr>
          <p:nvPr>
            <p:ph type="dt" idx="16"/>
          </p:nvPr>
        </p:nvSpPr>
        <p:spPr/>
        <p:txBody>
          <a:bodyPr/>
          <a:p>
            <a:r>
              <a:rPr lang="el-GR"/>
              <a:t/>
            </a:r>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7"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48" name="PlaceHolder 2"/>
          <p:cNvSpPr>
            <a:spLocks noGrp="1"/>
          </p:cNvSpPr>
          <p:nvPr>
            <p:ph type="subTitle"/>
          </p:nvPr>
        </p:nvSpPr>
        <p:spPr>
          <a:xfrm>
            <a:off x="457200" y="1604520"/>
            <a:ext cx="8229240" cy="3977280"/>
          </a:xfrm>
          <a:prstGeom prst="rect">
            <a:avLst/>
          </a:prstGeom>
          <a:noFill/>
          <a:ln w="0">
            <a:noFill/>
          </a:ln>
        </p:spPr>
        <p:txBody>
          <a:bodyPr lIns="0" rIns="0" tIns="0" bIns="0" anchor="ctr">
            <a:noAutofit/>
          </a:bodyPr>
          <a:p>
            <a:pPr indent="0" algn="ctr">
              <a:buNone/>
            </a:pPr>
            <a:endParaRPr b="0" lang="el-GR" sz="3200" spc="-1" strike="noStrike">
              <a:solidFill>
                <a:srgbClr val="000000"/>
              </a:solidFill>
              <a:latin typeface="Arial"/>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AE15E5FA-0E28-42D0-AC26-763335C8AEA1}" type="slidenum">
              <a:t>&lt;#&gt;</a:t>
            </a:fld>
          </a:p>
        </p:txBody>
      </p:sp>
      <p:sp>
        <p:nvSpPr>
          <p:cNvPr id="6" name="PlaceHolder 5"/>
          <p:cNvSpPr>
            <a:spLocks noGrp="1"/>
          </p:cNvSpPr>
          <p:nvPr>
            <p:ph type="dt" idx="16"/>
          </p:nvPr>
        </p:nvSpPr>
        <p:spPr/>
        <p:txBody>
          <a:bodyPr/>
          <a:p>
            <a:r>
              <a:rPr lang="el-GR"/>
              <a:t/>
            </a: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50" name="PlaceHolder 2"/>
          <p:cNvSpPr>
            <a:spLocks noGrp="1"/>
          </p:cNvSpPr>
          <p:nvPr>
            <p:ph/>
          </p:nvPr>
        </p:nvSpPr>
        <p:spPr>
          <a:xfrm>
            <a:off x="457200" y="1604520"/>
            <a:ext cx="822924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4" name="PlaceHolder 3"/>
          <p:cNvSpPr>
            <a:spLocks noGrp="1"/>
          </p:cNvSpPr>
          <p:nvPr>
            <p:ph type="ftr" idx="17"/>
          </p:nvPr>
        </p:nvSpPr>
        <p:spPr/>
        <p:txBody>
          <a:bodyPr/>
          <a:p>
            <a:r>
              <a:t>Footer</a:t>
            </a:r>
          </a:p>
        </p:txBody>
      </p:sp>
      <p:sp>
        <p:nvSpPr>
          <p:cNvPr id="5" name="PlaceHolder 4"/>
          <p:cNvSpPr>
            <a:spLocks noGrp="1"/>
          </p:cNvSpPr>
          <p:nvPr>
            <p:ph type="sldNum" idx="18"/>
          </p:nvPr>
        </p:nvSpPr>
        <p:spPr/>
        <p:txBody>
          <a:bodyPr/>
          <a:p>
            <a:fld id="{CCCBB42F-0B20-4135-AEF5-75BD2BCB4818}" type="slidenum">
              <a:t>&lt;#&gt;</a:t>
            </a:fld>
          </a:p>
        </p:txBody>
      </p:sp>
      <p:sp>
        <p:nvSpPr>
          <p:cNvPr id="6" name="PlaceHolder 5"/>
          <p:cNvSpPr>
            <a:spLocks noGrp="1"/>
          </p:cNvSpPr>
          <p:nvPr>
            <p:ph type="dt" idx="16"/>
          </p:nvPr>
        </p:nvSpPr>
        <p:spPr/>
        <p:txBody>
          <a:bodyPr/>
          <a:p>
            <a:r>
              <a:rPr lang="el-GR"/>
              <a:t/>
            </a: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51"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52"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53"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D340FBE6-0E26-4C6D-B914-9EF1EB2CCE7E}" type="slidenum">
              <a:t>&lt;#&gt;</a:t>
            </a:fld>
          </a:p>
        </p:txBody>
      </p:sp>
      <p:sp>
        <p:nvSpPr>
          <p:cNvPr id="7" name="PlaceHolder 6"/>
          <p:cNvSpPr>
            <a:spLocks noGrp="1"/>
          </p:cNvSpPr>
          <p:nvPr>
            <p:ph type="dt" idx="16"/>
          </p:nvPr>
        </p:nvSpPr>
        <p:spPr/>
        <p:txBody>
          <a:bodyPr/>
          <a:p>
            <a:r>
              <a:rPr lang="el-GR"/>
              <a:t/>
            </a: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4"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16036A7E-BF35-4211-BA91-F3A4287ECC88}" type="slidenum">
              <a:t>&lt;#&gt;</a:t>
            </a:fld>
          </a:p>
        </p:txBody>
      </p:sp>
      <p:sp>
        <p:nvSpPr>
          <p:cNvPr id="5" name="PlaceHolder 4"/>
          <p:cNvSpPr>
            <a:spLocks noGrp="1"/>
          </p:cNvSpPr>
          <p:nvPr>
            <p:ph type="dt" idx="16"/>
          </p:nvPr>
        </p:nvSpPr>
        <p:spPr/>
        <p:txBody>
          <a:bodyPr/>
          <a:p>
            <a:r>
              <a:rPr lang="el-GR"/>
              <a:t/>
            </a: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5" name="PlaceHolder 1"/>
          <p:cNvSpPr>
            <a:spLocks noGrp="1"/>
          </p:cNvSpPr>
          <p:nvPr>
            <p:ph type="subTitle"/>
          </p:nvPr>
        </p:nvSpPr>
        <p:spPr>
          <a:xfrm>
            <a:off x="533520" y="1371600"/>
            <a:ext cx="7851240" cy="8476920"/>
          </a:xfrm>
          <a:prstGeom prst="rect">
            <a:avLst/>
          </a:prstGeom>
          <a:noFill/>
          <a:ln w="0">
            <a:noFill/>
          </a:ln>
        </p:spPr>
        <p:txBody>
          <a:bodyPr lIns="0" rIns="0" tIns="0" bIns="0" anchor="ctr">
            <a:noAutofit/>
          </a:bodyPr>
          <a:p>
            <a:pPr algn="ctr"/>
            <a:endParaRPr b="0" lang="el-GR" sz="3200" spc="-1" strike="noStrike">
              <a:solidFill>
                <a:srgbClr val="000000"/>
              </a:solidFill>
              <a:latin typeface="Arial"/>
            </a:endParaRPr>
          </a:p>
        </p:txBody>
      </p:sp>
      <p:sp>
        <p:nvSpPr>
          <p:cNvPr id="3" name="PlaceHolder 2"/>
          <p:cNvSpPr>
            <a:spLocks noGrp="1"/>
          </p:cNvSpPr>
          <p:nvPr>
            <p:ph type="ftr" idx="17"/>
          </p:nvPr>
        </p:nvSpPr>
        <p:spPr/>
        <p:txBody>
          <a:bodyPr/>
          <a:p>
            <a:r>
              <a:t>Footer</a:t>
            </a:r>
          </a:p>
        </p:txBody>
      </p:sp>
      <p:sp>
        <p:nvSpPr>
          <p:cNvPr id="4" name="PlaceHolder 3"/>
          <p:cNvSpPr>
            <a:spLocks noGrp="1"/>
          </p:cNvSpPr>
          <p:nvPr>
            <p:ph type="sldNum" idx="18"/>
          </p:nvPr>
        </p:nvSpPr>
        <p:spPr/>
        <p:txBody>
          <a:bodyPr/>
          <a:p>
            <a:fld id="{CF6BC371-F2AE-483C-BC16-0C121BDB0464}" type="slidenum">
              <a:t>&lt;#&gt;</a:t>
            </a:fld>
          </a:p>
        </p:txBody>
      </p:sp>
      <p:sp>
        <p:nvSpPr>
          <p:cNvPr id="5" name="PlaceHolder 4"/>
          <p:cNvSpPr>
            <a:spLocks noGrp="1"/>
          </p:cNvSpPr>
          <p:nvPr>
            <p:ph type="dt" idx="16"/>
          </p:nvPr>
        </p:nvSpPr>
        <p:spPr/>
        <p:txBody>
          <a:bodyPr/>
          <a:p>
            <a:r>
              <a:rPr lang="el-GR"/>
              <a:t/>
            </a: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6"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57"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58"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59"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9CE7D0F7-D6B6-4580-8D1D-017D47B10686}" type="slidenum">
              <a:t>&lt;#&gt;</a:t>
            </a:fld>
          </a:p>
        </p:txBody>
      </p:sp>
      <p:sp>
        <p:nvSpPr>
          <p:cNvPr id="8" name="PlaceHolder 7"/>
          <p:cNvSpPr>
            <a:spLocks noGrp="1"/>
          </p:cNvSpPr>
          <p:nvPr>
            <p:ph type="dt" idx="16"/>
          </p:nvPr>
        </p:nvSpPr>
        <p:spPr/>
        <p:txBody>
          <a:bodyPr/>
          <a:p>
            <a:r>
              <a:rPr lang="el-GR"/>
              <a:t/>
            </a: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60"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61"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62"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63"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2F75B68A-BDC3-4841-9BD9-B83C88384135}" type="slidenum">
              <a:t>&lt;#&gt;</a:t>
            </a:fld>
          </a:p>
        </p:txBody>
      </p:sp>
      <p:sp>
        <p:nvSpPr>
          <p:cNvPr id="8" name="PlaceHolder 7"/>
          <p:cNvSpPr>
            <a:spLocks noGrp="1"/>
          </p:cNvSpPr>
          <p:nvPr>
            <p:ph type="dt" idx="16"/>
          </p:nvPr>
        </p:nvSpPr>
        <p:spPr/>
        <p:txBody>
          <a:bodyPr/>
          <a:p>
            <a:r>
              <a:rPr lang="el-GR"/>
              <a:t/>
            </a: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4"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65"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6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67"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17"/>
          </p:nvPr>
        </p:nvSpPr>
        <p:spPr/>
        <p:txBody>
          <a:bodyPr/>
          <a:p>
            <a:r>
              <a:t>Footer</a:t>
            </a:r>
          </a:p>
        </p:txBody>
      </p:sp>
      <p:sp>
        <p:nvSpPr>
          <p:cNvPr id="7" name="PlaceHolder 6"/>
          <p:cNvSpPr>
            <a:spLocks noGrp="1"/>
          </p:cNvSpPr>
          <p:nvPr>
            <p:ph type="sldNum" idx="18"/>
          </p:nvPr>
        </p:nvSpPr>
        <p:spPr/>
        <p:txBody>
          <a:bodyPr/>
          <a:p>
            <a:fld id="{53DA7EAF-1BDC-4F3F-8D72-E29E30FF7E47}" type="slidenum">
              <a:t>&lt;#&gt;</a:t>
            </a:fld>
          </a:p>
        </p:txBody>
      </p:sp>
      <p:sp>
        <p:nvSpPr>
          <p:cNvPr id="8" name="PlaceHolder 7"/>
          <p:cNvSpPr>
            <a:spLocks noGrp="1"/>
          </p:cNvSpPr>
          <p:nvPr>
            <p:ph type="dt" idx="16"/>
          </p:nvPr>
        </p:nvSpPr>
        <p:spPr/>
        <p:txBody>
          <a:bodyPr/>
          <a:p>
            <a:r>
              <a:rPr lang="el-GR"/>
              <a:t/>
            </a: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1"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2" name="PlaceHolder 3"/>
          <p:cNvSpPr>
            <a:spLocks noGrp="1"/>
          </p:cNvSpPr>
          <p:nvPr>
            <p:ph/>
          </p:nvPr>
        </p:nvSpPr>
        <p:spPr>
          <a:xfrm>
            <a:off x="467424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3"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0FDFB8B-4B86-453F-AB06-E0C6C85EC2A2}" type="slidenum">
              <a:t>&lt;#&gt;</a:t>
            </a:fld>
          </a:p>
        </p:txBody>
      </p:sp>
      <p:sp>
        <p:nvSpPr>
          <p:cNvPr id="8" name="PlaceHolder 7"/>
          <p:cNvSpPr>
            <a:spLocks noGrp="1"/>
          </p:cNvSpPr>
          <p:nvPr>
            <p:ph type="dt" idx="1"/>
          </p:nvPr>
        </p:nvSpPr>
        <p:spPr/>
        <p:txBody>
          <a:bodyPr/>
          <a:p>
            <a:r>
              <a:rPr lang="el-GR"/>
              <a:t/>
            </a: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8"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69" name="PlaceHolder 2"/>
          <p:cNvSpPr>
            <a:spLocks noGrp="1"/>
          </p:cNvSpPr>
          <p:nvPr>
            <p:ph/>
          </p:nvPr>
        </p:nvSpPr>
        <p:spPr>
          <a:xfrm>
            <a:off x="457200" y="160452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70" name="PlaceHolder 3"/>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5" name="PlaceHolder 4"/>
          <p:cNvSpPr>
            <a:spLocks noGrp="1"/>
          </p:cNvSpPr>
          <p:nvPr>
            <p:ph type="ftr" idx="17"/>
          </p:nvPr>
        </p:nvSpPr>
        <p:spPr/>
        <p:txBody>
          <a:bodyPr/>
          <a:p>
            <a:r>
              <a:t>Footer</a:t>
            </a:r>
          </a:p>
        </p:txBody>
      </p:sp>
      <p:sp>
        <p:nvSpPr>
          <p:cNvPr id="6" name="PlaceHolder 5"/>
          <p:cNvSpPr>
            <a:spLocks noGrp="1"/>
          </p:cNvSpPr>
          <p:nvPr>
            <p:ph type="sldNum" idx="18"/>
          </p:nvPr>
        </p:nvSpPr>
        <p:spPr/>
        <p:txBody>
          <a:bodyPr/>
          <a:p>
            <a:fld id="{CF0721D1-2E1E-44B5-B073-C569830A5670}" type="slidenum">
              <a:t>&lt;#&gt;</a:t>
            </a:fld>
          </a:p>
        </p:txBody>
      </p:sp>
      <p:sp>
        <p:nvSpPr>
          <p:cNvPr id="7" name="PlaceHolder 6"/>
          <p:cNvSpPr>
            <a:spLocks noGrp="1"/>
          </p:cNvSpPr>
          <p:nvPr>
            <p:ph type="dt" idx="16"/>
          </p:nvPr>
        </p:nvSpPr>
        <p:spPr/>
        <p:txBody>
          <a:bodyPr/>
          <a:p>
            <a:r>
              <a:rPr lang="el-GR"/>
              <a:t/>
            </a: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71"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72"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73"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74" name="PlaceHolder 4"/>
          <p:cNvSpPr>
            <a:spLocks noGrp="1"/>
          </p:cNvSpPr>
          <p:nvPr>
            <p:ph/>
          </p:nvPr>
        </p:nvSpPr>
        <p:spPr>
          <a:xfrm>
            <a:off x="45720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75" name="PlaceHolder 5"/>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7" name="PlaceHolder 6"/>
          <p:cNvSpPr>
            <a:spLocks noGrp="1"/>
          </p:cNvSpPr>
          <p:nvPr>
            <p:ph type="ftr" idx="17"/>
          </p:nvPr>
        </p:nvSpPr>
        <p:spPr/>
        <p:txBody>
          <a:bodyPr/>
          <a:p>
            <a:r>
              <a:t>Footer</a:t>
            </a:r>
          </a:p>
        </p:txBody>
      </p:sp>
      <p:sp>
        <p:nvSpPr>
          <p:cNvPr id="8" name="PlaceHolder 7"/>
          <p:cNvSpPr>
            <a:spLocks noGrp="1"/>
          </p:cNvSpPr>
          <p:nvPr>
            <p:ph type="sldNum" idx="18"/>
          </p:nvPr>
        </p:nvSpPr>
        <p:spPr/>
        <p:txBody>
          <a:bodyPr/>
          <a:p>
            <a:fld id="{541A047C-AA7A-4633-83D6-27AC0BB5899F}" type="slidenum">
              <a:t>&lt;#&gt;</a:t>
            </a:fld>
          </a:p>
        </p:txBody>
      </p:sp>
      <p:sp>
        <p:nvSpPr>
          <p:cNvPr id="9" name="PlaceHolder 8"/>
          <p:cNvSpPr>
            <a:spLocks noGrp="1"/>
          </p:cNvSpPr>
          <p:nvPr>
            <p:ph type="dt" idx="16"/>
          </p:nvPr>
        </p:nvSpPr>
        <p:spPr/>
        <p:txBody>
          <a:bodyPr/>
          <a:p>
            <a:r>
              <a:rPr lang="el-GR"/>
              <a:t/>
            </a: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77" name="PlaceHolder 2"/>
          <p:cNvSpPr>
            <a:spLocks noGrp="1"/>
          </p:cNvSpPr>
          <p:nvPr>
            <p:ph/>
          </p:nvPr>
        </p:nvSpPr>
        <p:spPr>
          <a:xfrm>
            <a:off x="45720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78" name="PlaceHolder 3"/>
          <p:cNvSpPr>
            <a:spLocks noGrp="1"/>
          </p:cNvSpPr>
          <p:nvPr>
            <p:ph/>
          </p:nvPr>
        </p:nvSpPr>
        <p:spPr>
          <a:xfrm>
            <a:off x="323964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79" name="PlaceHolder 4"/>
          <p:cNvSpPr>
            <a:spLocks noGrp="1"/>
          </p:cNvSpPr>
          <p:nvPr>
            <p:ph/>
          </p:nvPr>
        </p:nvSpPr>
        <p:spPr>
          <a:xfrm>
            <a:off x="6022080" y="160452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80" name="PlaceHolder 5"/>
          <p:cNvSpPr>
            <a:spLocks noGrp="1"/>
          </p:cNvSpPr>
          <p:nvPr>
            <p:ph/>
          </p:nvPr>
        </p:nvSpPr>
        <p:spPr>
          <a:xfrm>
            <a:off x="45720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81" name="PlaceHolder 6"/>
          <p:cNvSpPr>
            <a:spLocks noGrp="1"/>
          </p:cNvSpPr>
          <p:nvPr>
            <p:ph/>
          </p:nvPr>
        </p:nvSpPr>
        <p:spPr>
          <a:xfrm>
            <a:off x="323964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82" name="PlaceHolder 7"/>
          <p:cNvSpPr>
            <a:spLocks noGrp="1"/>
          </p:cNvSpPr>
          <p:nvPr>
            <p:ph/>
          </p:nvPr>
        </p:nvSpPr>
        <p:spPr>
          <a:xfrm>
            <a:off x="6022080" y="3682080"/>
            <a:ext cx="26496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9" name="PlaceHolder 8"/>
          <p:cNvSpPr>
            <a:spLocks noGrp="1"/>
          </p:cNvSpPr>
          <p:nvPr>
            <p:ph type="ftr" idx="17"/>
          </p:nvPr>
        </p:nvSpPr>
        <p:spPr/>
        <p:txBody>
          <a:bodyPr/>
          <a:p>
            <a:r>
              <a:t>Footer</a:t>
            </a:r>
          </a:p>
        </p:txBody>
      </p:sp>
      <p:sp>
        <p:nvSpPr>
          <p:cNvPr id="10" name="PlaceHolder 9"/>
          <p:cNvSpPr>
            <a:spLocks noGrp="1"/>
          </p:cNvSpPr>
          <p:nvPr>
            <p:ph type="sldNum" idx="18"/>
          </p:nvPr>
        </p:nvSpPr>
        <p:spPr/>
        <p:txBody>
          <a:bodyPr/>
          <a:p>
            <a:fld id="{34DB9EFA-8DC3-4470-A02A-724EC01C7777}" type="slidenum">
              <a:t>&lt;#&gt;</a:t>
            </a:fld>
          </a:p>
        </p:txBody>
      </p:sp>
      <p:sp>
        <p:nvSpPr>
          <p:cNvPr id="11" name="PlaceHolder 10"/>
          <p:cNvSpPr>
            <a:spLocks noGrp="1"/>
          </p:cNvSpPr>
          <p:nvPr>
            <p:ph type="dt" idx="16"/>
          </p:nvPr>
        </p:nvSpPr>
        <p:spPr/>
        <p:txBody>
          <a:bodyPr/>
          <a:p>
            <a:r>
              <a:rPr lang="el-GR"/>
              <a:t/>
            </a: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5" name="PlaceHolder 2"/>
          <p:cNvSpPr>
            <a:spLocks noGrp="1"/>
          </p:cNvSpPr>
          <p:nvPr>
            <p:ph/>
          </p:nvPr>
        </p:nvSpPr>
        <p:spPr>
          <a:xfrm>
            <a:off x="457200" y="1604520"/>
            <a:ext cx="4015800" cy="397728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6"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27" name="PlaceHolder 4"/>
          <p:cNvSpPr>
            <a:spLocks noGrp="1"/>
          </p:cNvSpPr>
          <p:nvPr>
            <p:ph/>
          </p:nvPr>
        </p:nvSpPr>
        <p:spPr>
          <a:xfrm>
            <a:off x="4674240" y="368208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D65044D6-C4F4-42DB-BD39-A4E9FB8D0C36}" type="slidenum">
              <a:t>&lt;#&gt;</a:t>
            </a:fld>
          </a:p>
        </p:txBody>
      </p:sp>
      <p:sp>
        <p:nvSpPr>
          <p:cNvPr id="8" name="PlaceHolder 7"/>
          <p:cNvSpPr>
            <a:spLocks noGrp="1"/>
          </p:cNvSpPr>
          <p:nvPr>
            <p:ph type="dt" idx="1"/>
          </p:nvPr>
        </p:nvSpPr>
        <p:spPr/>
        <p:txBody>
          <a:bodyPr/>
          <a:p>
            <a:r>
              <a:rPr lang="el-GR"/>
              <a:t/>
            </a: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8" name="PlaceHolder 1"/>
          <p:cNvSpPr>
            <a:spLocks noGrp="1"/>
          </p:cNvSpPr>
          <p:nvPr>
            <p:ph type="title"/>
          </p:nvPr>
        </p:nvSpPr>
        <p:spPr>
          <a:xfrm>
            <a:off x="533520" y="1371600"/>
            <a:ext cx="7851240" cy="1828440"/>
          </a:xfrm>
          <a:prstGeom prst="rect">
            <a:avLst/>
          </a:prstGeom>
          <a:noFill/>
          <a:ln w="0">
            <a:noFill/>
          </a:ln>
        </p:spPr>
        <p:txBody>
          <a:bodyPr lIns="0" rIns="0" tIns="0" bIns="0" anchor="ctr">
            <a:noAutofit/>
          </a:bodyPr>
          <a:p>
            <a:pPr indent="0">
              <a:buNone/>
            </a:pPr>
            <a:endParaRPr b="0" lang="el-GR" sz="1800" spc="-1" strike="noStrike">
              <a:solidFill>
                <a:srgbClr val="ffffff"/>
              </a:solidFill>
              <a:latin typeface="Constantia"/>
            </a:endParaRPr>
          </a:p>
        </p:txBody>
      </p:sp>
      <p:sp>
        <p:nvSpPr>
          <p:cNvPr id="29" name="PlaceHolder 2"/>
          <p:cNvSpPr>
            <a:spLocks noGrp="1"/>
          </p:cNvSpPr>
          <p:nvPr>
            <p:ph/>
          </p:nvPr>
        </p:nvSpPr>
        <p:spPr>
          <a:xfrm>
            <a:off x="45720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30" name="PlaceHolder 3"/>
          <p:cNvSpPr>
            <a:spLocks noGrp="1"/>
          </p:cNvSpPr>
          <p:nvPr>
            <p:ph/>
          </p:nvPr>
        </p:nvSpPr>
        <p:spPr>
          <a:xfrm>
            <a:off x="4674240" y="1604520"/>
            <a:ext cx="401580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31" name="PlaceHolder 4"/>
          <p:cNvSpPr>
            <a:spLocks noGrp="1"/>
          </p:cNvSpPr>
          <p:nvPr>
            <p:ph/>
          </p:nvPr>
        </p:nvSpPr>
        <p:spPr>
          <a:xfrm>
            <a:off x="457200" y="3682080"/>
            <a:ext cx="8229240" cy="1896840"/>
          </a:xfrm>
          <a:prstGeom prst="rect">
            <a:avLst/>
          </a:prstGeom>
          <a:noFill/>
          <a:ln w="0">
            <a:noFill/>
          </a:ln>
        </p:spPr>
        <p:txBody>
          <a:bodyPr lIns="0" rIns="0" tIns="0" bIns="0" anchor="t">
            <a:normAutofit/>
          </a:bodyPr>
          <a:p>
            <a:pPr indent="0">
              <a:spcBef>
                <a:spcPts val="1417"/>
              </a:spcBef>
              <a:buNone/>
            </a:pPr>
            <a:endParaRPr b="0" lang="el-GR" sz="2600" spc="-1" strike="noStrike">
              <a:solidFill>
                <a:srgbClr val="ffffff"/>
              </a:solidFill>
              <a:latin typeface="Constantia"/>
            </a:endParaRPr>
          </a:p>
        </p:txBody>
      </p:sp>
      <p:sp>
        <p:nvSpPr>
          <p:cNvPr id="6" name="PlaceHolder 5"/>
          <p:cNvSpPr>
            <a:spLocks noGrp="1"/>
          </p:cNvSpPr>
          <p:nvPr>
            <p:ph type="ftr" idx="2"/>
          </p:nvPr>
        </p:nvSpPr>
        <p:spPr/>
        <p:txBody>
          <a:bodyPr/>
          <a:p>
            <a:r>
              <a:t>Footer</a:t>
            </a:r>
          </a:p>
        </p:txBody>
      </p:sp>
      <p:sp>
        <p:nvSpPr>
          <p:cNvPr id="7" name="PlaceHolder 6"/>
          <p:cNvSpPr>
            <a:spLocks noGrp="1"/>
          </p:cNvSpPr>
          <p:nvPr>
            <p:ph type="sldNum" idx="3"/>
          </p:nvPr>
        </p:nvSpPr>
        <p:spPr/>
        <p:txBody>
          <a:bodyPr/>
          <a:p>
            <a:fld id="{ECB60E69-F38B-40CF-959F-1EDC3A734568}" type="slidenum">
              <a:t>&lt;#&gt;</a:t>
            </a:fld>
          </a:p>
        </p:txBody>
      </p:sp>
      <p:sp>
        <p:nvSpPr>
          <p:cNvPr id="8" name="PlaceHolder 7"/>
          <p:cNvSpPr>
            <a:spLocks noGrp="1"/>
          </p:cNvSpPr>
          <p:nvPr>
            <p:ph type="dt" idx="1"/>
          </p:nvPr>
        </p:nvSpPr>
        <p:spPr/>
        <p:txBody>
          <a:bodyPr/>
          <a:p>
            <a:r>
              <a:rPr lang="el-GR"/>
              <a:t/>
            </a: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 Id="rId9" Type="http://schemas.openxmlformats.org/officeDocument/2006/relationships/slideLayout" Target="../slideLayouts/slideLayout44.xml"/><Relationship Id="rId10" Type="http://schemas.openxmlformats.org/officeDocument/2006/relationships/slideLayout" Target="../slideLayouts/slideLayout45.xml"/><Relationship Id="rId11" Type="http://schemas.openxmlformats.org/officeDocument/2006/relationships/slideLayout" Target="../slideLayouts/slideLayout46.xml"/><Relationship Id="rId12" Type="http://schemas.openxmlformats.org/officeDocument/2006/relationships/slideLayout" Target="../slideLayouts/slideLayout47.xml"/><Relationship Id="rId13"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slideLayout" Target="../slideLayouts/slideLayout61.xml"/><Relationship Id="rId3" Type="http://schemas.openxmlformats.org/officeDocument/2006/relationships/slideLayout" Target="../slideLayouts/slideLayout62.xml"/><Relationship Id="rId4" Type="http://schemas.openxmlformats.org/officeDocument/2006/relationships/slideLayout" Target="../slideLayouts/slideLayout63.xml"/><Relationship Id="rId5" Type="http://schemas.openxmlformats.org/officeDocument/2006/relationships/slideLayout" Target="../slideLayouts/slideLayout64.xml"/><Relationship Id="rId6" Type="http://schemas.openxmlformats.org/officeDocument/2006/relationships/slideLayout" Target="../slideLayouts/slideLayout65.xml"/><Relationship Id="rId7" Type="http://schemas.openxmlformats.org/officeDocument/2006/relationships/slideLayout" Target="../slideLayouts/slideLayout66.xml"/><Relationship Id="rId8" Type="http://schemas.openxmlformats.org/officeDocument/2006/relationships/slideLayout" Target="../slideLayouts/slideLayout67.xml"/><Relationship Id="rId9" Type="http://schemas.openxmlformats.org/officeDocument/2006/relationships/slideLayout" Target="../slideLayouts/slideLayout68.xml"/><Relationship Id="rId10" Type="http://schemas.openxmlformats.org/officeDocument/2006/relationships/slideLayout" Target="../slideLayouts/slideLayout69.xml"/><Relationship Id="rId11" Type="http://schemas.openxmlformats.org/officeDocument/2006/relationships/slideLayout" Target="../slideLayouts/slideLayout70.xml"/><Relationship Id="rId12" Type="http://schemas.openxmlformats.org/officeDocument/2006/relationships/slideLayout" Target="../slideLayouts/slideLayout71.xml"/><Relationship Id="rId13" Type="http://schemas.openxmlformats.org/officeDocument/2006/relationships/slideLayout" Target="../slideLayouts/slideLayout72.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772" sy="64772" algn="tl"/>
        </a:blipFill>
      </p:bgPr>
    </p:bg>
    <p:spTree>
      <p:nvGrpSpPr>
        <p:cNvPr id="1" name=""/>
        <p:cNvGrpSpPr/>
        <p:nvPr/>
      </p:nvGrpSpPr>
      <p:grpSpPr>
        <a:xfrm>
          <a:off x="0" y="0"/>
          <a:ext cx="0" cy="0"/>
          <a:chOff x="0" y="0"/>
          <a:chExt cx="0" cy="0"/>
        </a:xfrm>
      </p:grpSpPr>
      <p:sp>
        <p:nvSpPr>
          <p:cNvPr id="0" name="6 - Ελεύθερη σχεδίαση"/>
          <p:cNvSpPr/>
          <p:nvPr/>
        </p:nvSpPr>
        <p:spPr>
          <a:xfrm>
            <a:off x="-9360" y="-7200"/>
            <a:ext cx="9162720" cy="10411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1" name="7 - Ελεύθερη σχεδίαση"/>
          <p:cNvSpPr/>
          <p:nvPr/>
        </p:nvSpPr>
        <p:spPr>
          <a:xfrm>
            <a:off x="4381560" y="-7200"/>
            <a:ext cx="4762080" cy="6379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grpSp>
        <p:nvGrpSpPr>
          <p:cNvPr id="2" name="1 - Ομάδα"/>
          <p:cNvGrpSpPr/>
          <p:nvPr/>
        </p:nvGrpSpPr>
        <p:grpSpPr>
          <a:xfrm>
            <a:off x="-29160" y="-16560"/>
            <a:ext cx="9197640" cy="1086120"/>
            <a:chOff x="-29160" y="-16560"/>
            <a:chExt cx="9197640" cy="1086120"/>
          </a:xfrm>
        </p:grpSpPr>
        <p:sp>
          <p:nvSpPr>
            <p:cNvPr id="3" name="11 - Ελεύθερη σχεδίαση"/>
            <p:cNvSpPr/>
            <p:nvPr/>
          </p:nvSpPr>
          <p:spPr>
            <a:xfrm rot="21435600">
              <a:off x="-18720" y="201960"/>
              <a:ext cx="9162720" cy="64872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 name="12 - Ελεύθερη σχεδίαση"/>
            <p:cNvSpPr/>
            <p:nvPr/>
          </p:nvSpPr>
          <p:spPr>
            <a:xfrm rot="21435600">
              <a:off x="-14040" y="275400"/>
              <a:ext cx="9175320" cy="5299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grpSp>
      <p:sp>
        <p:nvSpPr>
          <p:cNvPr id="5" name="PlaceHolder 1"/>
          <p:cNvSpPr>
            <a:spLocks noGrp="1"/>
          </p:cNvSpPr>
          <p:nvPr>
            <p:ph type="title"/>
          </p:nvPr>
        </p:nvSpPr>
        <p:spPr>
          <a:xfrm>
            <a:off x="685800" y="514440"/>
            <a:ext cx="2742840" cy="1161720"/>
          </a:xfrm>
          <a:prstGeom prst="rect">
            <a:avLst/>
          </a:prstGeom>
          <a:noFill/>
          <a:ln w="0">
            <a:noFill/>
          </a:ln>
        </p:spPr>
        <p:txBody>
          <a:bodyPr lIns="0" rIns="0" tIns="45000" bIns="0" anchor="b">
            <a:noAutofit/>
          </a:bodyPr>
          <a:p>
            <a:pPr indent="0">
              <a:lnSpc>
                <a:spcPct val="100000"/>
              </a:lnSpc>
              <a:buNone/>
            </a:pPr>
            <a:r>
              <a:rPr b="0" lang="el-GR" sz="2600" spc="-1" strike="noStrike">
                <a:solidFill>
                  <a:srgbClr val="04617b"/>
                </a:solidFill>
                <a:latin typeface="Calibri"/>
              </a:rPr>
              <a:t>Kλικ για επεξεργασία του τίτλου</a:t>
            </a:r>
            <a:endParaRPr b="0" lang="el-GR" sz="2600" spc="-1" strike="noStrike">
              <a:solidFill>
                <a:srgbClr val="000000"/>
              </a:solidFill>
              <a:latin typeface="Constantia"/>
            </a:endParaRPr>
          </a:p>
        </p:txBody>
      </p:sp>
      <p:sp>
        <p:nvSpPr>
          <p:cNvPr id="6" name="PlaceHolder 2"/>
          <p:cNvSpPr>
            <a:spLocks noGrp="1"/>
          </p:cNvSpPr>
          <p:nvPr>
            <p:ph type="body"/>
          </p:nvPr>
        </p:nvSpPr>
        <p:spPr>
          <a:xfrm>
            <a:off x="685800" y="1676520"/>
            <a:ext cx="2742840" cy="4571640"/>
          </a:xfrm>
          <a:prstGeom prst="rect">
            <a:avLst/>
          </a:prstGeom>
          <a:noFill/>
          <a:ln w="0">
            <a:noFill/>
          </a:ln>
        </p:spPr>
        <p:txBody>
          <a:bodyPr lIns="18360" rIns="18360" tIns="45000" bIns="45000" anchor="t">
            <a:noAutofit/>
          </a:bodyPr>
          <a:p>
            <a:pPr indent="0">
              <a:lnSpc>
                <a:spcPct val="100000"/>
              </a:lnSpc>
              <a:spcBef>
                <a:spcPts val="281"/>
              </a:spcBef>
              <a:buNone/>
              <a:tabLst>
                <a:tab algn="l" pos="0"/>
              </a:tabLst>
            </a:pPr>
            <a:r>
              <a:rPr b="0" lang="el-GR" sz="1400" spc="-1" strike="noStrike">
                <a:solidFill>
                  <a:srgbClr val="000000"/>
                </a:solidFill>
                <a:latin typeface="Constantia"/>
              </a:rPr>
              <a:t>Kλικ για επεξεργασία των στυλ του υποδείγματος</a:t>
            </a:r>
            <a:endParaRPr b="0" lang="el-GR" sz="1400" spc="-1" strike="noStrike">
              <a:solidFill>
                <a:srgbClr val="000000"/>
              </a:solidFill>
              <a:latin typeface="Constantia"/>
            </a:endParaRPr>
          </a:p>
        </p:txBody>
      </p:sp>
      <p:sp>
        <p:nvSpPr>
          <p:cNvPr id="7" name="PlaceHolder 3"/>
          <p:cNvSpPr>
            <a:spLocks noGrp="1"/>
          </p:cNvSpPr>
          <p:nvPr>
            <p:ph type="body"/>
          </p:nvPr>
        </p:nvSpPr>
        <p:spPr>
          <a:xfrm>
            <a:off x="3575160" y="1676520"/>
            <a:ext cx="5111280" cy="4571640"/>
          </a:xfrm>
          <a:prstGeom prst="rect">
            <a:avLst/>
          </a:prstGeom>
          <a:noFill/>
          <a:ln w="0">
            <a:noFill/>
          </a:ln>
        </p:spPr>
        <p:txBody>
          <a:bodyPr lIns="90000" rIns="90000" tIns="0" bIns="45000" anchor="t">
            <a:noAutofit/>
          </a:bodyPr>
          <a:p>
            <a:pPr marL="274320" indent="-274320">
              <a:lnSpc>
                <a:spcPct val="100000"/>
              </a:lnSpc>
              <a:spcBef>
                <a:spcPts val="561"/>
              </a:spcBef>
              <a:buClr>
                <a:srgbClr val="0bd0d9"/>
              </a:buClr>
              <a:buSzPct val="95000"/>
              <a:buFont typeface="Wingdings 2" charset="2"/>
              <a:buChar char=""/>
            </a:pPr>
            <a:r>
              <a:rPr b="0" lang="el-GR" sz="2800" spc="-1" strike="noStrike">
                <a:solidFill>
                  <a:srgbClr val="000000"/>
                </a:solidFill>
                <a:latin typeface="Constantia"/>
              </a:rPr>
              <a:t>Kλικ για επεξεργασία των στυλ του υποδείγματος</a:t>
            </a:r>
            <a:endParaRPr b="0" lang="el-GR" sz="2800" spc="-1" strike="noStrike">
              <a:solidFill>
                <a:srgbClr val="000000"/>
              </a:solidFill>
              <a:latin typeface="Constantia"/>
            </a:endParaRPr>
          </a:p>
          <a:p>
            <a:pPr lvl="1" marL="640080" indent="-246960">
              <a:lnSpc>
                <a:spcPct val="100000"/>
              </a:lnSpc>
              <a:spcBef>
                <a:spcPts val="519"/>
              </a:spcBef>
              <a:buClr>
                <a:srgbClr val="0f6fc6"/>
              </a:buClr>
              <a:buSzPct val="85000"/>
              <a:buFont typeface="Wingdings 2" charset="2"/>
              <a:buChar char=""/>
            </a:pPr>
            <a:r>
              <a:rPr b="0" lang="el-GR" sz="2600" spc="-1" strike="noStrike">
                <a:solidFill>
                  <a:srgbClr val="000000"/>
                </a:solidFill>
                <a:latin typeface="Constantia"/>
              </a:rPr>
              <a:t>Δεύτερου επιπέδου</a:t>
            </a:r>
            <a:endParaRPr b="0" lang="el-GR" sz="2600" spc="-1" strike="noStrike">
              <a:solidFill>
                <a:srgbClr val="000000"/>
              </a:solidFill>
              <a:latin typeface="Constantia"/>
            </a:endParaRPr>
          </a:p>
          <a:p>
            <a:pPr lvl="2" marL="914400" indent="-246960">
              <a:lnSpc>
                <a:spcPct val="100000"/>
              </a:lnSpc>
              <a:spcBef>
                <a:spcPts val="479"/>
              </a:spcBef>
              <a:buClr>
                <a:srgbClr val="009dd9"/>
              </a:buClr>
              <a:buSzPct val="70000"/>
              <a:buFont typeface="Wingdings 2" charset="2"/>
              <a:buChar char=""/>
            </a:pPr>
            <a:r>
              <a:rPr b="0" lang="el-GR" sz="2400" spc="-1" strike="noStrike">
                <a:solidFill>
                  <a:srgbClr val="000000"/>
                </a:solidFill>
                <a:latin typeface="Constantia"/>
              </a:rPr>
              <a:t>Τρίτου επιπέδου</a:t>
            </a:r>
            <a:endParaRPr b="0" lang="el-GR" sz="2400" spc="-1" strike="noStrike">
              <a:solidFill>
                <a:srgbClr val="000000"/>
              </a:solidFill>
              <a:latin typeface="Constantia"/>
            </a:endParaRPr>
          </a:p>
          <a:p>
            <a:pPr lvl="3" marL="1188720" indent="-210240">
              <a:lnSpc>
                <a:spcPct val="100000"/>
              </a:lnSpc>
              <a:spcBef>
                <a:spcPts val="400"/>
              </a:spcBef>
              <a:buClr>
                <a:srgbClr val="0bd0d9"/>
              </a:buClr>
              <a:buSzPct val="65000"/>
              <a:buFont typeface="Wingdings 2" charset="2"/>
              <a:buChar char=""/>
            </a:pPr>
            <a:r>
              <a:rPr b="0" lang="el-GR" sz="2000" spc="-1" strike="noStrike">
                <a:solidFill>
                  <a:srgbClr val="000000"/>
                </a:solidFill>
                <a:latin typeface="Constantia"/>
              </a:rPr>
              <a:t>Τέταρτου επιπέδου</a:t>
            </a:r>
            <a:endParaRPr b="0" lang="el-GR" sz="2000" spc="-1" strike="noStrike">
              <a:solidFill>
                <a:srgbClr val="000000"/>
              </a:solidFill>
              <a:latin typeface="Constantia"/>
            </a:endParaRPr>
          </a:p>
          <a:p>
            <a:pPr lvl="4" marL="1463040" indent="-210240">
              <a:lnSpc>
                <a:spcPct val="100000"/>
              </a:lnSpc>
              <a:spcBef>
                <a:spcPts val="360"/>
              </a:spcBef>
              <a:buClr>
                <a:srgbClr val="10cf9b"/>
              </a:buClr>
              <a:buSzPct val="65000"/>
              <a:buFont typeface="Wingdings 2" charset="2"/>
              <a:buChar char=""/>
            </a:pPr>
            <a:r>
              <a:rPr b="0" lang="el-GR" sz="1800" spc="-1" strike="noStrike">
                <a:solidFill>
                  <a:srgbClr val="000000"/>
                </a:solidFill>
                <a:latin typeface="Constantia"/>
              </a:rPr>
              <a:t>Πέμπτου επιπέδου</a:t>
            </a:r>
            <a:endParaRPr b="0" lang="el-GR" sz="1800" spc="-1" strike="noStrike">
              <a:solidFill>
                <a:srgbClr val="000000"/>
              </a:solidFill>
              <a:latin typeface="Constantia"/>
            </a:endParaRPr>
          </a:p>
        </p:txBody>
      </p:sp>
      <p:sp>
        <p:nvSpPr>
          <p:cNvPr id="8" name="PlaceHolder 4"/>
          <p:cNvSpPr>
            <a:spLocks noGrp="1"/>
          </p:cNvSpPr>
          <p:nvPr>
            <p:ph type="dt" idx="1"/>
          </p:nvPr>
        </p:nvSpPr>
        <p:spPr>
          <a:xfrm>
            <a:off x="457200" y="6356520"/>
            <a:ext cx="2133360" cy="36468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035c75"/>
                </a:solidFill>
                <a:latin typeface="Constantia"/>
              </a:defRPr>
            </a:lvl1pPr>
          </a:lstStyle>
          <a:p>
            <a:pPr indent="0">
              <a:lnSpc>
                <a:spcPct val="100000"/>
              </a:lnSpc>
              <a:buNone/>
            </a:pPr>
            <a:r>
              <a:rPr b="0" lang="el-GR" sz="1200" spc="-1" strike="noStrike">
                <a:solidFill>
                  <a:srgbClr val="035c75"/>
                </a:solidFill>
                <a:latin typeface="Constantia"/>
              </a:rPr>
              <a:t>&lt;ημερομηνία/ώρα&gt;</a:t>
            </a:r>
            <a:endParaRPr b="0" lang="el-GR" sz="1200" spc="-1" strike="noStrike">
              <a:solidFill>
                <a:srgbClr val="000000"/>
              </a:solidFill>
              <a:latin typeface="Times New Roman"/>
            </a:endParaRPr>
          </a:p>
        </p:txBody>
      </p:sp>
      <p:sp>
        <p:nvSpPr>
          <p:cNvPr id="9" name="PlaceHolder 5"/>
          <p:cNvSpPr>
            <a:spLocks noGrp="1"/>
          </p:cNvSpPr>
          <p:nvPr>
            <p:ph type="ftr" idx="2"/>
          </p:nvPr>
        </p:nvSpPr>
        <p:spPr>
          <a:xfrm>
            <a:off x="2666880" y="6356520"/>
            <a:ext cx="3352320" cy="364680"/>
          </a:xfrm>
          <a:prstGeom prst="rect">
            <a:avLst/>
          </a:prstGeom>
          <a:noFill/>
          <a:ln w="0">
            <a:noFill/>
          </a:ln>
        </p:spPr>
        <p:txBody>
          <a:bodyPr lIns="0" rIns="0" tIns="0" bIns="0" anchor="b">
            <a:noAutofit/>
          </a:bodyPr>
          <a:lstStyle>
            <a:lvl1pPr indent="0" algn="ctr">
              <a:buNone/>
              <a:defRPr b="0" lang="el-GR" sz="1400" spc="-1" strike="noStrike">
                <a:solidFill>
                  <a:srgbClr val="000000"/>
                </a:solidFill>
                <a:latin typeface="Times New Roman"/>
              </a:defRPr>
            </a:lvl1pPr>
          </a:lstStyle>
          <a:p>
            <a:pPr indent="0" algn="ctr">
              <a:buNone/>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10" name="PlaceHolder 6"/>
          <p:cNvSpPr>
            <a:spLocks noGrp="1"/>
          </p:cNvSpPr>
          <p:nvPr>
            <p:ph type="sldNum" idx="3"/>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035c75"/>
                </a:solidFill>
                <a:latin typeface="Constantia"/>
              </a:defRPr>
            </a:lvl1pPr>
          </a:lstStyle>
          <a:p>
            <a:pPr indent="0" algn="r">
              <a:lnSpc>
                <a:spcPct val="100000"/>
              </a:lnSpc>
              <a:buNone/>
            </a:pPr>
            <a:fld id="{AD080E86-8C56-4DF1-BF82-D4FCDC6896C2}" type="slidenum">
              <a:rPr b="0" lang="el-GR" sz="1200" spc="-1" strike="noStrike">
                <a:solidFill>
                  <a:srgbClr val="035c75"/>
                </a:solidFill>
                <a:latin typeface="Constantia"/>
              </a:rPr>
              <a:t>&lt;αριθμός&gt;</a:t>
            </a:fld>
            <a:endParaRPr b="0" lang="el-G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772" sy="64772" algn="tl"/>
        </a:blipFill>
      </p:bgPr>
    </p:bg>
    <p:spTree>
      <p:nvGrpSpPr>
        <p:cNvPr id="1" name=""/>
        <p:cNvGrpSpPr/>
        <p:nvPr/>
      </p:nvGrpSpPr>
      <p:grpSpPr>
        <a:xfrm>
          <a:off x="0" y="0"/>
          <a:ext cx="0" cy="0"/>
          <a:chOff x="0" y="0"/>
          <a:chExt cx="0" cy="0"/>
        </a:xfrm>
      </p:grpSpPr>
      <p:sp>
        <p:nvSpPr>
          <p:cNvPr id="47" name="6 - Ελεύθερη σχεδίαση" hidden="1"/>
          <p:cNvSpPr/>
          <p:nvPr/>
        </p:nvSpPr>
        <p:spPr>
          <a:xfrm>
            <a:off x="-9360" y="-7200"/>
            <a:ext cx="9162720" cy="10411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48" name="7 - Ελεύθερη σχεδίαση" hidden="1"/>
          <p:cNvSpPr/>
          <p:nvPr/>
        </p:nvSpPr>
        <p:spPr>
          <a:xfrm>
            <a:off x="4381560" y="-7200"/>
            <a:ext cx="4762080" cy="6379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grpSp>
        <p:nvGrpSpPr>
          <p:cNvPr id="49" name="1 - Ομάδα"/>
          <p:cNvGrpSpPr/>
          <p:nvPr/>
        </p:nvGrpSpPr>
        <p:grpSpPr>
          <a:xfrm>
            <a:off x="-29160" y="-16560"/>
            <a:ext cx="9197640" cy="1086120"/>
            <a:chOff x="-29160" y="-16560"/>
            <a:chExt cx="9197640" cy="1086120"/>
          </a:xfrm>
        </p:grpSpPr>
        <p:sp>
          <p:nvSpPr>
            <p:cNvPr id="50" name="11 - Ελεύθερη σχεδίαση"/>
            <p:cNvSpPr/>
            <p:nvPr/>
          </p:nvSpPr>
          <p:spPr>
            <a:xfrm rot="21435600">
              <a:off x="-18720" y="201960"/>
              <a:ext cx="9162720" cy="64872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51" name="12 - Ελεύθερη σχεδίαση"/>
            <p:cNvSpPr/>
            <p:nvPr/>
          </p:nvSpPr>
          <p:spPr>
            <a:xfrm rot="21435600">
              <a:off x="-14040" y="275400"/>
              <a:ext cx="9175320" cy="5299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grpSp>
      <p:sp>
        <p:nvSpPr>
          <p:cNvPr id="52" name="8 - Ψαλίδισμα και στρογγύλεμα μίας γωνίας του ορθογωνίου"/>
          <p:cNvSpPr/>
          <p:nvPr/>
        </p:nvSpPr>
        <p:spPr>
          <a:xfrm flipV="1" rot="420000">
            <a:off x="3165480" y="1108080"/>
            <a:ext cx="5257440" cy="4114440"/>
          </a:xfrm>
          <a:prstGeom prst="snipRoundRect">
            <a:avLst>
              <a:gd name="adj1" fmla="val 0"/>
              <a:gd name="adj2" fmla="val 3646"/>
            </a:avLst>
          </a:prstGeom>
          <a:solidFill>
            <a:srgbClr val="ffffff"/>
          </a:solidFill>
          <a:ln cap="rnd" w="3175">
            <a:solidFill>
              <a:srgbClr val="c0c0c0"/>
            </a:solidFill>
            <a:round/>
          </a:ln>
          <a:effectLst>
            <a:outerShdw algn="tl" blurRad="63360" dir="7502171" dist="38251" kx="100000" rotWithShape="0" sx="98500" sy="100080">
              <a:srgbClr val="000000">
                <a:alpha val="25000"/>
              </a:srgbClr>
            </a:outerShdw>
          </a:effectLst>
        </p:spPr>
        <p:style>
          <a:lnRef idx="2">
            <a:schemeClr val="accent1"/>
          </a:lnRef>
          <a:fillRef idx="1">
            <a:schemeClr val="accent1"/>
          </a:fillRef>
          <a:effectRef idx="0">
            <a:schemeClr val="accent1"/>
          </a:effectRef>
          <a:fontRef idx="minor"/>
        </p:style>
        <p:txBody>
          <a:bodyPr lIns="90000" rIns="90000" tIns="45000" bIns="45000" anchor="ctr">
            <a:noAutofit/>
          </a:bodyPr>
          <a:p>
            <a:pPr algn="ctr">
              <a:lnSpc>
                <a:spcPct val="100000"/>
              </a:lnSpc>
            </a:pPr>
            <a:endParaRPr b="0" lang="en-US" sz="1800" spc="-1" strike="noStrike">
              <a:solidFill>
                <a:schemeClr val="lt1"/>
              </a:solidFill>
              <a:latin typeface="Constantia"/>
            </a:endParaRPr>
          </a:p>
        </p:txBody>
      </p:sp>
      <p:sp>
        <p:nvSpPr>
          <p:cNvPr id="53" name="11 - Ορθογώνιο τρίγωνο"/>
          <p:cNvSpPr/>
          <p:nvPr/>
        </p:nvSpPr>
        <p:spPr>
          <a:xfrm flipV="1" rot="420000">
            <a:off x="8003880" y="5358600"/>
            <a:ext cx="155160" cy="155160"/>
          </a:xfrm>
          <a:prstGeom prst="rtTriangle">
            <a:avLst/>
          </a:prstGeom>
          <a:solidFill>
            <a:srgbClr val="ffffff"/>
          </a:solidFill>
          <a:ln w="12700">
            <a:solidFill>
              <a:srgbClr val="ffffff"/>
            </a:solidFill>
            <a:bevel/>
          </a:ln>
          <a:effectLst>
            <a:outerShdw algn="tl" blurRad="19800" dir="12932261" dist="6193" rotWithShape="0">
              <a:srgbClr val="000000">
                <a:alpha val="47000"/>
              </a:srgbClr>
            </a:outerShdw>
          </a:effectLst>
        </p:spPr>
        <p:style>
          <a:lnRef idx="2">
            <a:schemeClr val="accent1"/>
          </a:lnRef>
          <a:fillRef idx="1">
            <a:schemeClr val="accent1"/>
          </a:fillRef>
          <a:effectRef idx="0">
            <a:schemeClr val="accent1"/>
          </a:effectRef>
          <a:fontRef idx="minor"/>
        </p:style>
        <p:txBody>
          <a:bodyPr lIns="90000" rIns="90000" tIns="6840" bIns="6840" anchor="ctr">
            <a:noAutofit/>
          </a:bodyPr>
          <a:p>
            <a:pPr algn="ctr">
              <a:lnSpc>
                <a:spcPct val="100000"/>
              </a:lnSpc>
            </a:pPr>
            <a:endParaRPr b="0" lang="en-US" sz="1800" spc="-1" strike="noStrike">
              <a:solidFill>
                <a:schemeClr val="lt1"/>
              </a:solidFill>
              <a:latin typeface="Constantia"/>
            </a:endParaRPr>
          </a:p>
        </p:txBody>
      </p:sp>
      <p:sp>
        <p:nvSpPr>
          <p:cNvPr id="54" name="PlaceHolder 1"/>
          <p:cNvSpPr>
            <a:spLocks noGrp="1"/>
          </p:cNvSpPr>
          <p:nvPr>
            <p:ph type="title"/>
          </p:nvPr>
        </p:nvSpPr>
        <p:spPr>
          <a:xfrm>
            <a:off x="609480" y="1176840"/>
            <a:ext cx="2212560" cy="1582200"/>
          </a:xfrm>
          <a:prstGeom prst="rect">
            <a:avLst/>
          </a:prstGeom>
          <a:noFill/>
          <a:ln w="0">
            <a:noFill/>
          </a:ln>
        </p:spPr>
        <p:txBody>
          <a:bodyPr lIns="45720" rIns="45720" anchor="b">
            <a:noAutofit/>
          </a:bodyPr>
          <a:p>
            <a:pPr indent="0">
              <a:lnSpc>
                <a:spcPct val="100000"/>
              </a:lnSpc>
              <a:buNone/>
            </a:pPr>
            <a:r>
              <a:rPr b="1" lang="el-GR" sz="2000" spc="-1" strike="noStrike">
                <a:solidFill>
                  <a:srgbClr val="04617b"/>
                </a:solidFill>
                <a:latin typeface="Calibri"/>
              </a:rPr>
              <a:t>Kλικ για επεξεργασία του τίτλου</a:t>
            </a:r>
            <a:endParaRPr b="0" lang="el-GR" sz="2000" spc="-1" strike="noStrike">
              <a:solidFill>
                <a:srgbClr val="000000"/>
              </a:solidFill>
              <a:latin typeface="Constantia"/>
            </a:endParaRPr>
          </a:p>
        </p:txBody>
      </p:sp>
      <p:sp>
        <p:nvSpPr>
          <p:cNvPr id="55" name="PlaceHolder 2"/>
          <p:cNvSpPr>
            <a:spLocks noGrp="1"/>
          </p:cNvSpPr>
          <p:nvPr>
            <p:ph type="body"/>
          </p:nvPr>
        </p:nvSpPr>
        <p:spPr>
          <a:xfrm>
            <a:off x="609480" y="2828880"/>
            <a:ext cx="2209320" cy="2179080"/>
          </a:xfrm>
          <a:prstGeom prst="rect">
            <a:avLst/>
          </a:prstGeom>
          <a:noFill/>
          <a:ln w="0">
            <a:noFill/>
          </a:ln>
        </p:spPr>
        <p:txBody>
          <a:bodyPr lIns="64080" rIns="45720" tIns="45000" anchor="t">
            <a:noAutofit/>
          </a:bodyPr>
          <a:p>
            <a:pPr indent="0">
              <a:lnSpc>
                <a:spcPct val="100000"/>
              </a:lnSpc>
              <a:spcBef>
                <a:spcPts val="249"/>
              </a:spcBef>
              <a:buNone/>
              <a:tabLst>
                <a:tab algn="l" pos="0"/>
              </a:tabLst>
            </a:pPr>
            <a:r>
              <a:rPr b="0" lang="el-GR" sz="1300" spc="-1" strike="noStrike">
                <a:solidFill>
                  <a:srgbClr val="000000"/>
                </a:solidFill>
                <a:latin typeface="Constantia"/>
              </a:rPr>
              <a:t>Kλικ για επεξεργασία των στυλ του υποδείγματος</a:t>
            </a:r>
            <a:endParaRPr b="0" lang="el-GR" sz="1300" spc="-1" strike="noStrike">
              <a:solidFill>
                <a:srgbClr val="000000"/>
              </a:solidFill>
              <a:latin typeface="Constantia"/>
            </a:endParaRPr>
          </a:p>
        </p:txBody>
      </p:sp>
      <p:sp>
        <p:nvSpPr>
          <p:cNvPr id="56" name="PlaceHolder 3"/>
          <p:cNvSpPr>
            <a:spLocks noGrp="1"/>
          </p:cNvSpPr>
          <p:nvPr>
            <p:ph type="dt" idx="4"/>
          </p:nvPr>
        </p:nvSpPr>
        <p:spPr>
          <a:xfrm>
            <a:off x="457200" y="6356520"/>
            <a:ext cx="2133360" cy="36468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035c75"/>
                </a:solidFill>
                <a:latin typeface="Constantia"/>
              </a:defRPr>
            </a:lvl1pPr>
          </a:lstStyle>
          <a:p>
            <a:pPr indent="0">
              <a:lnSpc>
                <a:spcPct val="100000"/>
              </a:lnSpc>
              <a:buNone/>
            </a:pPr>
            <a:r>
              <a:rPr b="0" lang="el-GR" sz="1200" spc="-1" strike="noStrike">
                <a:solidFill>
                  <a:srgbClr val="035c75"/>
                </a:solidFill>
                <a:latin typeface="Constantia"/>
              </a:rPr>
              <a:t>&lt;ημερομηνία/ώρα&gt;</a:t>
            </a:r>
            <a:endParaRPr b="0" lang="el-GR" sz="1200" spc="-1" strike="noStrike">
              <a:solidFill>
                <a:srgbClr val="000000"/>
              </a:solidFill>
              <a:latin typeface="Times New Roman"/>
            </a:endParaRPr>
          </a:p>
        </p:txBody>
      </p:sp>
      <p:sp>
        <p:nvSpPr>
          <p:cNvPr id="57" name="PlaceHolder 4"/>
          <p:cNvSpPr>
            <a:spLocks noGrp="1"/>
          </p:cNvSpPr>
          <p:nvPr>
            <p:ph type="ftr" idx="5"/>
          </p:nvPr>
        </p:nvSpPr>
        <p:spPr>
          <a:xfrm>
            <a:off x="2666880" y="6356520"/>
            <a:ext cx="3352320" cy="364680"/>
          </a:xfrm>
          <a:prstGeom prst="rect">
            <a:avLst/>
          </a:prstGeom>
          <a:noFill/>
          <a:ln w="0">
            <a:noFill/>
          </a:ln>
        </p:spPr>
        <p:txBody>
          <a:bodyPr lIns="0" rIns="0" tIns="0" bIns="0" anchor="b">
            <a:noAutofit/>
          </a:bodyPr>
          <a:lstStyle>
            <a:lvl1pPr indent="0" algn="ctr">
              <a:buNone/>
              <a:defRPr b="0" lang="el-GR" sz="1400" spc="-1" strike="noStrike">
                <a:solidFill>
                  <a:srgbClr val="000000"/>
                </a:solidFill>
                <a:latin typeface="Times New Roman"/>
              </a:defRPr>
            </a:lvl1pPr>
          </a:lstStyle>
          <a:p>
            <a:pPr indent="0" algn="ctr">
              <a:buNone/>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58" name="PlaceHolder 5"/>
          <p:cNvSpPr>
            <a:spLocks noGrp="1"/>
          </p:cNvSpPr>
          <p:nvPr>
            <p:ph type="sldNum" idx="6"/>
          </p:nvPr>
        </p:nvSpPr>
        <p:spPr>
          <a:xfrm>
            <a:off x="8077320" y="6356520"/>
            <a:ext cx="609120" cy="36468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035c75"/>
                </a:solidFill>
                <a:latin typeface="Constantia"/>
              </a:defRPr>
            </a:lvl1pPr>
          </a:lstStyle>
          <a:p>
            <a:pPr indent="0" algn="r">
              <a:lnSpc>
                <a:spcPct val="100000"/>
              </a:lnSpc>
              <a:buNone/>
            </a:pPr>
            <a:fld id="{A4453895-A82E-43EC-8EA2-05D49A73244D}" type="slidenum">
              <a:rPr b="0" lang="el-GR" sz="1200" spc="-1" strike="noStrike">
                <a:solidFill>
                  <a:srgbClr val="035c75"/>
                </a:solidFill>
                <a:latin typeface="Constantia"/>
              </a:rPr>
              <a:t>&lt;αριθμός&gt;</a:t>
            </a:fld>
            <a:endParaRPr b="0" lang="el-GR" sz="1200" spc="-1" strike="noStrike">
              <a:solidFill>
                <a:srgbClr val="000000"/>
              </a:solidFill>
              <a:latin typeface="Times New Roman"/>
            </a:endParaRPr>
          </a:p>
        </p:txBody>
      </p:sp>
      <p:sp>
        <p:nvSpPr>
          <p:cNvPr id="59" name="PlaceHolder 6"/>
          <p:cNvSpPr>
            <a:spLocks noGrp="1"/>
          </p:cNvSpPr>
          <p:nvPr>
            <p:ph type="body"/>
          </p:nvPr>
        </p:nvSpPr>
        <p:spPr>
          <a:xfrm rot="420000">
            <a:off x="3485520" y="1199160"/>
            <a:ext cx="4617360" cy="3931560"/>
          </a:xfrm>
          <a:prstGeom prst="rect">
            <a:avLst/>
          </a:prstGeom>
          <a:solidFill>
            <a:srgbClr val="dbf5f9"/>
          </a:solidFill>
          <a:ln cap="rnd" w="2880">
            <a:solidFill>
              <a:srgbClr val="c0c0c0"/>
            </a:solidFill>
            <a:round/>
          </a:ln>
        </p:spPr>
        <p:txBody>
          <a:bodyPr lIns="90000" rIns="90000" tIns="45000" bIns="45000" anchor="t">
            <a:noAutofit/>
          </a:bodyPr>
          <a:p>
            <a:pPr indent="0">
              <a:lnSpc>
                <a:spcPct val="100000"/>
              </a:lnSpc>
              <a:buNone/>
              <a:tabLst>
                <a:tab algn="l" pos="0"/>
              </a:tabLst>
            </a:pPr>
            <a:r>
              <a:rPr b="0" lang="el-GR" sz="3200" spc="-1" strike="noStrike">
                <a:solidFill>
                  <a:srgbClr val="000000"/>
                </a:solidFill>
                <a:latin typeface="Constantia"/>
              </a:rPr>
              <a:t>Κάντε κλικ στο εικονίδιο για να προσθέσετε μια εικόνα</a:t>
            </a:r>
            <a:endParaRPr b="0" lang="el-GR" sz="3200" spc="-1" strike="noStrike">
              <a:solidFill>
                <a:srgbClr val="000000"/>
              </a:solidFill>
              <a:latin typeface="Constantia"/>
            </a:endParaRPr>
          </a:p>
        </p:txBody>
      </p:sp>
      <p:sp>
        <p:nvSpPr>
          <p:cNvPr id="60" name="9 - Ελεύθερη σχεδίαση"/>
          <p:cNvSpPr/>
          <p:nvPr/>
        </p:nvSpPr>
        <p:spPr>
          <a:xfrm flipV="1">
            <a:off x="-9000" y="5816160"/>
            <a:ext cx="9162720" cy="10411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61" name="10 - Ελεύθερη σχεδίαση"/>
          <p:cNvSpPr/>
          <p:nvPr/>
        </p:nvSpPr>
        <p:spPr>
          <a:xfrm flipV="1">
            <a:off x="4381560" y="6219720"/>
            <a:ext cx="4762080" cy="6379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772" sy="64772" algn="tl"/>
        </a:blipFill>
      </p:bgPr>
    </p:bg>
    <p:spTree>
      <p:nvGrpSpPr>
        <p:cNvPr id="1" name=""/>
        <p:cNvGrpSpPr/>
        <p:nvPr/>
      </p:nvGrpSpPr>
      <p:grpSpPr>
        <a:xfrm>
          <a:off x="0" y="0"/>
          <a:ext cx="0" cy="0"/>
          <a:chOff x="0" y="0"/>
          <a:chExt cx="0" cy="0"/>
        </a:xfrm>
      </p:grpSpPr>
      <p:sp>
        <p:nvSpPr>
          <p:cNvPr id="98" name="6 - Ελεύθερη σχεδίαση"/>
          <p:cNvSpPr/>
          <p:nvPr/>
        </p:nvSpPr>
        <p:spPr>
          <a:xfrm>
            <a:off x="-9360" y="-7200"/>
            <a:ext cx="9162720" cy="10411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99" name="7 - Ελεύθερη σχεδίαση"/>
          <p:cNvSpPr/>
          <p:nvPr/>
        </p:nvSpPr>
        <p:spPr>
          <a:xfrm>
            <a:off x="4381560" y="-7200"/>
            <a:ext cx="4762080" cy="6379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grpSp>
        <p:nvGrpSpPr>
          <p:cNvPr id="100" name="1 - Ομάδα"/>
          <p:cNvGrpSpPr/>
          <p:nvPr/>
        </p:nvGrpSpPr>
        <p:grpSpPr>
          <a:xfrm>
            <a:off x="-29160" y="-16560"/>
            <a:ext cx="9197640" cy="1086120"/>
            <a:chOff x="-29160" y="-16560"/>
            <a:chExt cx="9197640" cy="1086120"/>
          </a:xfrm>
        </p:grpSpPr>
        <p:sp>
          <p:nvSpPr>
            <p:cNvPr id="101" name="11 - Ελεύθερη σχεδίαση"/>
            <p:cNvSpPr/>
            <p:nvPr/>
          </p:nvSpPr>
          <p:spPr>
            <a:xfrm rot="21435600">
              <a:off x="-18720" y="201960"/>
              <a:ext cx="9162720" cy="64872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102" name="12 - Ελεύθερη σχεδίαση"/>
            <p:cNvSpPr/>
            <p:nvPr/>
          </p:nvSpPr>
          <p:spPr>
            <a:xfrm rot="21435600">
              <a:off x="-14040" y="275400"/>
              <a:ext cx="9175320" cy="5299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grpSp>
      <p:sp>
        <p:nvSpPr>
          <p:cNvPr id="103" name="PlaceHolder 1"/>
          <p:cNvSpPr>
            <a:spLocks noGrp="1"/>
          </p:cNvSpPr>
          <p:nvPr>
            <p:ph type="title"/>
          </p:nvPr>
        </p:nvSpPr>
        <p:spPr>
          <a:xfrm>
            <a:off x="457200" y="704160"/>
            <a:ext cx="8229240" cy="1142640"/>
          </a:xfrm>
          <a:prstGeom prst="rect">
            <a:avLst/>
          </a:prstGeom>
          <a:noFill/>
          <a:ln w="0">
            <a:noFill/>
          </a:ln>
        </p:spPr>
        <p:txBody>
          <a:bodyPr lIns="0" rIns="0" tIns="45000" bIns="0" anchor="b">
            <a:noAutofit/>
          </a:bodyPr>
          <a:p>
            <a:pPr indent="0">
              <a:lnSpc>
                <a:spcPct val="100000"/>
              </a:lnSpc>
              <a:buNone/>
            </a:pPr>
            <a:r>
              <a:rPr b="0" lang="el-GR" sz="5000" spc="-1" strike="noStrike">
                <a:solidFill>
                  <a:srgbClr val="04617b"/>
                </a:solidFill>
                <a:latin typeface="Calibri"/>
              </a:rPr>
              <a:t>Kλικ για επεξεργασία του τίτλου</a:t>
            </a:r>
            <a:endParaRPr b="0" lang="el-GR" sz="5000" spc="-1" strike="noStrike">
              <a:solidFill>
                <a:srgbClr val="000000"/>
              </a:solidFill>
              <a:latin typeface="Constantia"/>
            </a:endParaRPr>
          </a:p>
        </p:txBody>
      </p:sp>
      <p:sp>
        <p:nvSpPr>
          <p:cNvPr id="104" name="PlaceHolder 2"/>
          <p:cNvSpPr>
            <a:spLocks noGrp="1"/>
          </p:cNvSpPr>
          <p:nvPr>
            <p:ph type="body"/>
          </p:nvPr>
        </p:nvSpPr>
        <p:spPr>
          <a:xfrm>
            <a:off x="457200" y="1920240"/>
            <a:ext cx="4038120" cy="443448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l-GR" sz="2600" spc="-1" strike="noStrike">
                <a:solidFill>
                  <a:srgbClr val="000000"/>
                </a:solidFill>
                <a:latin typeface="Constantia"/>
              </a:rPr>
              <a:t>Kλικ για επεξεργασία των στυλ του υποδείγματος</a:t>
            </a:r>
            <a:endParaRPr b="0" lang="el-GR" sz="2600" spc="-1" strike="noStrike">
              <a:solidFill>
                <a:srgbClr val="000000"/>
              </a:solidFill>
              <a:latin typeface="Constantia"/>
            </a:endParaRPr>
          </a:p>
          <a:p>
            <a:pPr lvl="1" marL="640080" indent="-246960">
              <a:lnSpc>
                <a:spcPct val="100000"/>
              </a:lnSpc>
              <a:spcBef>
                <a:spcPts val="479"/>
              </a:spcBef>
              <a:buClr>
                <a:srgbClr val="0f6fc6"/>
              </a:buClr>
              <a:buSzPct val="85000"/>
              <a:buFont typeface="Wingdings 2" charset="2"/>
              <a:buChar char=""/>
            </a:pPr>
            <a:r>
              <a:rPr b="0" lang="el-GR" sz="2400" spc="-1" strike="noStrike">
                <a:solidFill>
                  <a:srgbClr val="000000"/>
                </a:solidFill>
                <a:latin typeface="Constantia"/>
              </a:rPr>
              <a:t>Δεύτερου επιπέδου</a:t>
            </a:r>
            <a:endParaRPr b="0" lang="el-GR" sz="2400" spc="-1" strike="noStrike">
              <a:solidFill>
                <a:srgbClr val="000000"/>
              </a:solidFill>
              <a:latin typeface="Constantia"/>
            </a:endParaRPr>
          </a:p>
          <a:p>
            <a:pPr lvl="2" marL="914400" indent="-246960">
              <a:lnSpc>
                <a:spcPct val="100000"/>
              </a:lnSpc>
              <a:spcBef>
                <a:spcPts val="400"/>
              </a:spcBef>
              <a:buClr>
                <a:srgbClr val="009dd9"/>
              </a:buClr>
              <a:buSzPct val="70000"/>
              <a:buFont typeface="Wingdings 2" charset="2"/>
              <a:buChar char=""/>
            </a:pPr>
            <a:r>
              <a:rPr b="0" lang="el-GR" sz="2000" spc="-1" strike="noStrike">
                <a:solidFill>
                  <a:srgbClr val="000000"/>
                </a:solidFill>
                <a:latin typeface="Constantia"/>
              </a:rPr>
              <a:t>Τρίτου επιπέδου</a:t>
            </a:r>
            <a:endParaRPr b="0" lang="el-GR" sz="2000" spc="-1" strike="noStrike">
              <a:solidFill>
                <a:srgbClr val="000000"/>
              </a:solidFill>
              <a:latin typeface="Constantia"/>
            </a:endParaRPr>
          </a:p>
          <a:p>
            <a:pPr lvl="3" marL="1188720" indent="-210240">
              <a:lnSpc>
                <a:spcPct val="100000"/>
              </a:lnSpc>
              <a:spcBef>
                <a:spcPts val="360"/>
              </a:spcBef>
              <a:buClr>
                <a:srgbClr val="0bd0d9"/>
              </a:buClr>
              <a:buSzPct val="65000"/>
              <a:buFont typeface="Wingdings 2" charset="2"/>
              <a:buChar char=""/>
            </a:pPr>
            <a:r>
              <a:rPr b="0" lang="el-GR" sz="1800" spc="-1" strike="noStrike">
                <a:solidFill>
                  <a:srgbClr val="000000"/>
                </a:solidFill>
                <a:latin typeface="Constantia"/>
              </a:rPr>
              <a:t>Τέταρτου επιπέδου</a:t>
            </a:r>
            <a:endParaRPr b="0" lang="el-GR" sz="1800" spc="-1" strike="noStrike">
              <a:solidFill>
                <a:srgbClr val="000000"/>
              </a:solidFill>
              <a:latin typeface="Constantia"/>
            </a:endParaRPr>
          </a:p>
          <a:p>
            <a:pPr lvl="4" marL="1463040" indent="-210240">
              <a:lnSpc>
                <a:spcPct val="100000"/>
              </a:lnSpc>
              <a:spcBef>
                <a:spcPts val="360"/>
              </a:spcBef>
              <a:buClr>
                <a:srgbClr val="10cf9b"/>
              </a:buClr>
              <a:buSzPct val="65000"/>
              <a:buFont typeface="Wingdings 2" charset="2"/>
              <a:buChar char=""/>
            </a:pPr>
            <a:r>
              <a:rPr b="0" lang="el-GR" sz="1800" spc="-1" strike="noStrike">
                <a:solidFill>
                  <a:srgbClr val="000000"/>
                </a:solidFill>
                <a:latin typeface="Constantia"/>
              </a:rPr>
              <a:t>Πέμπτου επιπέδου</a:t>
            </a:r>
            <a:endParaRPr b="0" lang="el-GR" sz="1800" spc="-1" strike="noStrike">
              <a:solidFill>
                <a:srgbClr val="000000"/>
              </a:solidFill>
              <a:latin typeface="Constantia"/>
            </a:endParaRPr>
          </a:p>
        </p:txBody>
      </p:sp>
      <p:sp>
        <p:nvSpPr>
          <p:cNvPr id="105" name="PlaceHolder 3"/>
          <p:cNvSpPr>
            <a:spLocks noGrp="1"/>
          </p:cNvSpPr>
          <p:nvPr>
            <p:ph type="body"/>
          </p:nvPr>
        </p:nvSpPr>
        <p:spPr>
          <a:xfrm>
            <a:off x="4648320" y="1920240"/>
            <a:ext cx="4038120" cy="443448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l-GR" sz="2600" spc="-1" strike="noStrike">
                <a:solidFill>
                  <a:srgbClr val="000000"/>
                </a:solidFill>
                <a:latin typeface="Constantia"/>
              </a:rPr>
              <a:t>Kλικ για επεξεργασία των στυλ του υποδείγματος</a:t>
            </a:r>
            <a:endParaRPr b="0" lang="el-GR" sz="2600" spc="-1" strike="noStrike">
              <a:solidFill>
                <a:srgbClr val="000000"/>
              </a:solidFill>
              <a:latin typeface="Constantia"/>
            </a:endParaRPr>
          </a:p>
          <a:p>
            <a:pPr lvl="1" marL="640080" indent="-246960">
              <a:lnSpc>
                <a:spcPct val="100000"/>
              </a:lnSpc>
              <a:spcBef>
                <a:spcPts val="479"/>
              </a:spcBef>
              <a:buClr>
                <a:srgbClr val="0f6fc6"/>
              </a:buClr>
              <a:buSzPct val="85000"/>
              <a:buFont typeface="Wingdings 2" charset="2"/>
              <a:buChar char=""/>
            </a:pPr>
            <a:r>
              <a:rPr b="0" lang="el-GR" sz="2400" spc="-1" strike="noStrike">
                <a:solidFill>
                  <a:srgbClr val="000000"/>
                </a:solidFill>
                <a:latin typeface="Constantia"/>
              </a:rPr>
              <a:t>Δεύτερου επιπέδου</a:t>
            </a:r>
            <a:endParaRPr b="0" lang="el-GR" sz="2400" spc="-1" strike="noStrike">
              <a:solidFill>
                <a:srgbClr val="000000"/>
              </a:solidFill>
              <a:latin typeface="Constantia"/>
            </a:endParaRPr>
          </a:p>
          <a:p>
            <a:pPr lvl="2" marL="914400" indent="-246960">
              <a:lnSpc>
                <a:spcPct val="100000"/>
              </a:lnSpc>
              <a:spcBef>
                <a:spcPts val="400"/>
              </a:spcBef>
              <a:buClr>
                <a:srgbClr val="009dd9"/>
              </a:buClr>
              <a:buSzPct val="70000"/>
              <a:buFont typeface="Wingdings 2" charset="2"/>
              <a:buChar char=""/>
            </a:pPr>
            <a:r>
              <a:rPr b="0" lang="el-GR" sz="2000" spc="-1" strike="noStrike">
                <a:solidFill>
                  <a:srgbClr val="000000"/>
                </a:solidFill>
                <a:latin typeface="Constantia"/>
              </a:rPr>
              <a:t>Τρίτου επιπέδου</a:t>
            </a:r>
            <a:endParaRPr b="0" lang="el-GR" sz="2000" spc="-1" strike="noStrike">
              <a:solidFill>
                <a:srgbClr val="000000"/>
              </a:solidFill>
              <a:latin typeface="Constantia"/>
            </a:endParaRPr>
          </a:p>
          <a:p>
            <a:pPr lvl="3" marL="1188720" indent="-210240">
              <a:lnSpc>
                <a:spcPct val="100000"/>
              </a:lnSpc>
              <a:spcBef>
                <a:spcPts val="360"/>
              </a:spcBef>
              <a:buClr>
                <a:srgbClr val="0bd0d9"/>
              </a:buClr>
              <a:buSzPct val="65000"/>
              <a:buFont typeface="Wingdings 2" charset="2"/>
              <a:buChar char=""/>
            </a:pPr>
            <a:r>
              <a:rPr b="0" lang="el-GR" sz="1800" spc="-1" strike="noStrike">
                <a:solidFill>
                  <a:srgbClr val="000000"/>
                </a:solidFill>
                <a:latin typeface="Constantia"/>
              </a:rPr>
              <a:t>Τέταρτου επιπέδου</a:t>
            </a:r>
            <a:endParaRPr b="0" lang="el-GR" sz="1800" spc="-1" strike="noStrike">
              <a:solidFill>
                <a:srgbClr val="000000"/>
              </a:solidFill>
              <a:latin typeface="Constantia"/>
            </a:endParaRPr>
          </a:p>
          <a:p>
            <a:pPr lvl="4" marL="1463040" indent="-210240">
              <a:lnSpc>
                <a:spcPct val="100000"/>
              </a:lnSpc>
              <a:spcBef>
                <a:spcPts val="360"/>
              </a:spcBef>
              <a:buClr>
                <a:srgbClr val="10cf9b"/>
              </a:buClr>
              <a:buSzPct val="65000"/>
              <a:buFont typeface="Wingdings 2" charset="2"/>
              <a:buChar char=""/>
            </a:pPr>
            <a:r>
              <a:rPr b="0" lang="el-GR" sz="1800" spc="-1" strike="noStrike">
                <a:solidFill>
                  <a:srgbClr val="000000"/>
                </a:solidFill>
                <a:latin typeface="Constantia"/>
              </a:rPr>
              <a:t>Πέμπτου επιπέδου</a:t>
            </a:r>
            <a:endParaRPr b="0" lang="el-GR" sz="1800" spc="-1" strike="noStrike">
              <a:solidFill>
                <a:srgbClr val="000000"/>
              </a:solidFill>
              <a:latin typeface="Constantia"/>
            </a:endParaRPr>
          </a:p>
        </p:txBody>
      </p:sp>
      <p:sp>
        <p:nvSpPr>
          <p:cNvPr id="106" name="PlaceHolder 4"/>
          <p:cNvSpPr>
            <a:spLocks noGrp="1"/>
          </p:cNvSpPr>
          <p:nvPr>
            <p:ph type="dt" idx="7"/>
          </p:nvPr>
        </p:nvSpPr>
        <p:spPr>
          <a:xfrm>
            <a:off x="457200" y="6356520"/>
            <a:ext cx="2133360" cy="36468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035c75"/>
                </a:solidFill>
                <a:latin typeface="Constantia"/>
              </a:defRPr>
            </a:lvl1pPr>
          </a:lstStyle>
          <a:p>
            <a:pPr indent="0">
              <a:lnSpc>
                <a:spcPct val="100000"/>
              </a:lnSpc>
              <a:buNone/>
            </a:pPr>
            <a:r>
              <a:rPr b="0" lang="el-GR" sz="1200" spc="-1" strike="noStrike">
                <a:solidFill>
                  <a:srgbClr val="035c75"/>
                </a:solidFill>
                <a:latin typeface="Constantia"/>
              </a:rPr>
              <a:t>&lt;ημερομηνία/ώρα&gt;</a:t>
            </a:r>
            <a:endParaRPr b="0" lang="el-GR" sz="1200" spc="-1" strike="noStrike">
              <a:solidFill>
                <a:srgbClr val="000000"/>
              </a:solidFill>
              <a:latin typeface="Times New Roman"/>
            </a:endParaRPr>
          </a:p>
        </p:txBody>
      </p:sp>
      <p:sp>
        <p:nvSpPr>
          <p:cNvPr id="107" name="PlaceHolder 5"/>
          <p:cNvSpPr>
            <a:spLocks noGrp="1"/>
          </p:cNvSpPr>
          <p:nvPr>
            <p:ph type="ftr" idx="8"/>
          </p:nvPr>
        </p:nvSpPr>
        <p:spPr>
          <a:xfrm>
            <a:off x="2666880" y="6356520"/>
            <a:ext cx="3352320" cy="364680"/>
          </a:xfrm>
          <a:prstGeom prst="rect">
            <a:avLst/>
          </a:prstGeom>
          <a:noFill/>
          <a:ln w="0">
            <a:noFill/>
          </a:ln>
        </p:spPr>
        <p:txBody>
          <a:bodyPr lIns="0" rIns="0" tIns="0" bIns="0" anchor="b">
            <a:noAutofit/>
          </a:bodyPr>
          <a:lstStyle>
            <a:lvl1pPr indent="0" algn="ctr">
              <a:buNone/>
              <a:defRPr b="0" lang="el-GR" sz="1400" spc="-1" strike="noStrike">
                <a:solidFill>
                  <a:srgbClr val="000000"/>
                </a:solidFill>
                <a:latin typeface="Times New Roman"/>
              </a:defRPr>
            </a:lvl1pPr>
          </a:lstStyle>
          <a:p>
            <a:pPr indent="0" algn="ctr">
              <a:buNone/>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108" name="PlaceHolder 6"/>
          <p:cNvSpPr>
            <a:spLocks noGrp="1"/>
          </p:cNvSpPr>
          <p:nvPr>
            <p:ph type="sldNum" idx="9"/>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035c75"/>
                </a:solidFill>
                <a:latin typeface="Constantia"/>
              </a:defRPr>
            </a:lvl1pPr>
          </a:lstStyle>
          <a:p>
            <a:pPr indent="0" algn="r">
              <a:lnSpc>
                <a:spcPct val="100000"/>
              </a:lnSpc>
              <a:buNone/>
            </a:pPr>
            <a:fld id="{057483FC-4868-4777-AE78-15DB04F6600B}" type="slidenum">
              <a:rPr b="0" lang="el-GR" sz="1200" spc="-1" strike="noStrike">
                <a:solidFill>
                  <a:srgbClr val="035c75"/>
                </a:solidFill>
                <a:latin typeface="Constantia"/>
              </a:rPr>
              <a:t>&lt;αριθμός&gt;</a:t>
            </a:fld>
            <a:endParaRPr b="0" lang="el-G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a2d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145" name="6 - Ελεύθερη σχεδίαση"/>
          <p:cNvSpPr/>
          <p:nvPr/>
        </p:nvSpPr>
        <p:spPr>
          <a:xfrm>
            <a:off x="-9360" y="-7200"/>
            <a:ext cx="9162720" cy="10411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146" name="7 - Ελεύθερη σχεδίαση"/>
          <p:cNvSpPr/>
          <p:nvPr/>
        </p:nvSpPr>
        <p:spPr>
          <a:xfrm>
            <a:off x="4381560" y="-7200"/>
            <a:ext cx="4762080" cy="6379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grpSp>
        <p:nvGrpSpPr>
          <p:cNvPr id="147" name="1 - Ομάδα"/>
          <p:cNvGrpSpPr/>
          <p:nvPr/>
        </p:nvGrpSpPr>
        <p:grpSpPr>
          <a:xfrm>
            <a:off x="-29160" y="-16560"/>
            <a:ext cx="9197640" cy="1086120"/>
            <a:chOff x="-29160" y="-16560"/>
            <a:chExt cx="9197640" cy="1086120"/>
          </a:xfrm>
        </p:grpSpPr>
        <p:sp>
          <p:nvSpPr>
            <p:cNvPr id="148" name="11 - Ελεύθερη σχεδίαση"/>
            <p:cNvSpPr/>
            <p:nvPr/>
          </p:nvSpPr>
          <p:spPr>
            <a:xfrm rot="21435600">
              <a:off x="-18720" y="201960"/>
              <a:ext cx="9162720" cy="64872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149" name="12 - Ελεύθερη σχεδίαση"/>
            <p:cNvSpPr/>
            <p:nvPr/>
          </p:nvSpPr>
          <p:spPr>
            <a:xfrm rot="21435600">
              <a:off x="-14040" y="275400"/>
              <a:ext cx="9175320" cy="5299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grpSp>
      <p:sp>
        <p:nvSpPr>
          <p:cNvPr id="150" name="PlaceHolder 1"/>
          <p:cNvSpPr>
            <a:spLocks noGrp="1"/>
          </p:cNvSpPr>
          <p:nvPr>
            <p:ph type="title"/>
          </p:nvPr>
        </p:nvSpPr>
        <p:spPr>
          <a:xfrm>
            <a:off x="530280" y="1316880"/>
            <a:ext cx="7772040" cy="1362240"/>
          </a:xfrm>
          <a:prstGeom prst="rect">
            <a:avLst/>
          </a:prstGeom>
          <a:noFill/>
          <a:ln w="0">
            <a:noFill/>
          </a:ln>
        </p:spPr>
        <p:txBody>
          <a:bodyPr lIns="0" rIns="0" tIns="0" bIns="0" anchor="b">
            <a:noAutofit/>
          </a:bodyPr>
          <a:p>
            <a:pPr indent="0">
              <a:lnSpc>
                <a:spcPct val="100000"/>
              </a:lnSpc>
              <a:buNone/>
            </a:pPr>
            <a:r>
              <a:rPr b="1" lang="el-GR" sz="5600" spc="-1" strike="noStrike">
                <a:solidFill>
                  <a:srgbClr val="4fe3ac"/>
                </a:solidFill>
                <a:latin typeface="Calibri"/>
              </a:rPr>
              <a:t>Kλικ για επεξεργασία του τίτλου</a:t>
            </a:r>
            <a:endParaRPr b="0" lang="el-GR" sz="5600" spc="-1" strike="noStrike">
              <a:solidFill>
                <a:srgbClr val="ffffff"/>
              </a:solidFill>
              <a:latin typeface="Constantia"/>
            </a:endParaRPr>
          </a:p>
        </p:txBody>
      </p:sp>
      <p:sp>
        <p:nvSpPr>
          <p:cNvPr id="151" name="PlaceHolder 2"/>
          <p:cNvSpPr>
            <a:spLocks noGrp="1"/>
          </p:cNvSpPr>
          <p:nvPr>
            <p:ph type="body"/>
          </p:nvPr>
        </p:nvSpPr>
        <p:spPr>
          <a:xfrm>
            <a:off x="530280" y="2704680"/>
            <a:ext cx="7772040" cy="1509480"/>
          </a:xfrm>
          <a:prstGeom prst="rect">
            <a:avLst/>
          </a:prstGeom>
          <a:noFill/>
          <a:ln w="0">
            <a:noFill/>
          </a:ln>
        </p:spPr>
        <p:txBody>
          <a:bodyPr lIns="45720" rIns="45720" tIns="45000" bIns="45000" anchor="t">
            <a:noAutofit/>
          </a:bodyPr>
          <a:p>
            <a:pPr indent="0">
              <a:lnSpc>
                <a:spcPct val="100000"/>
              </a:lnSpc>
              <a:spcBef>
                <a:spcPts val="439"/>
              </a:spcBef>
              <a:buNone/>
              <a:tabLst>
                <a:tab algn="l" pos="0"/>
              </a:tabLst>
            </a:pPr>
            <a:r>
              <a:rPr b="0" lang="el-GR" sz="2200" spc="-1" strike="noStrike">
                <a:solidFill>
                  <a:srgbClr val="ffffff"/>
                </a:solidFill>
                <a:latin typeface="Constantia"/>
              </a:rPr>
              <a:t>Kλικ για επεξεργασία των στυλ του υποδείγματος</a:t>
            </a:r>
            <a:endParaRPr b="0" lang="el-GR" sz="2200" spc="-1" strike="noStrike">
              <a:solidFill>
                <a:srgbClr val="ffffff"/>
              </a:solidFill>
              <a:latin typeface="Constantia"/>
            </a:endParaRPr>
          </a:p>
        </p:txBody>
      </p:sp>
      <p:sp>
        <p:nvSpPr>
          <p:cNvPr id="152" name="PlaceHolder 3"/>
          <p:cNvSpPr>
            <a:spLocks noGrp="1"/>
          </p:cNvSpPr>
          <p:nvPr>
            <p:ph type="dt" idx="10"/>
          </p:nvPr>
        </p:nvSpPr>
        <p:spPr>
          <a:xfrm>
            <a:off x="457200" y="6356520"/>
            <a:ext cx="2133360" cy="36468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d1eaed"/>
                </a:solidFill>
                <a:latin typeface="Constantia"/>
              </a:defRPr>
            </a:lvl1pPr>
          </a:lstStyle>
          <a:p>
            <a:pPr indent="0">
              <a:lnSpc>
                <a:spcPct val="100000"/>
              </a:lnSpc>
              <a:buNone/>
            </a:pPr>
            <a:r>
              <a:rPr b="0" lang="el-GR" sz="1200" spc="-1" strike="noStrike">
                <a:solidFill>
                  <a:srgbClr val="d1eaed"/>
                </a:solidFill>
                <a:latin typeface="Constantia"/>
              </a:rPr>
              <a:t>&lt;ημερομηνία/ώρα&gt;</a:t>
            </a:r>
            <a:endParaRPr b="0" lang="el-GR" sz="1200" spc="-1" strike="noStrike">
              <a:solidFill>
                <a:srgbClr val="000000"/>
              </a:solidFill>
              <a:latin typeface="Times New Roman"/>
            </a:endParaRPr>
          </a:p>
        </p:txBody>
      </p:sp>
      <p:sp>
        <p:nvSpPr>
          <p:cNvPr id="153" name="PlaceHolder 4"/>
          <p:cNvSpPr>
            <a:spLocks noGrp="1"/>
          </p:cNvSpPr>
          <p:nvPr>
            <p:ph type="ftr" idx="11"/>
          </p:nvPr>
        </p:nvSpPr>
        <p:spPr>
          <a:xfrm>
            <a:off x="2666880" y="6356520"/>
            <a:ext cx="3352320" cy="364680"/>
          </a:xfrm>
          <a:prstGeom prst="rect">
            <a:avLst/>
          </a:prstGeom>
          <a:noFill/>
          <a:ln w="0">
            <a:noFill/>
          </a:ln>
        </p:spPr>
        <p:txBody>
          <a:bodyPr lIns="0" rIns="0" tIns="0" bIns="0" anchor="b">
            <a:noAutofit/>
          </a:bodyPr>
          <a:lstStyle>
            <a:lvl1pPr indent="0" algn="ctr">
              <a:buNone/>
              <a:defRPr b="0" lang="el-GR" sz="1400" spc="-1" strike="noStrike">
                <a:solidFill>
                  <a:srgbClr val="000000"/>
                </a:solidFill>
                <a:latin typeface="Times New Roman"/>
              </a:defRPr>
            </a:lvl1pPr>
          </a:lstStyle>
          <a:p>
            <a:pPr indent="0" algn="ctr">
              <a:buNone/>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154" name="PlaceHolder 5"/>
          <p:cNvSpPr>
            <a:spLocks noGrp="1"/>
          </p:cNvSpPr>
          <p:nvPr>
            <p:ph type="sldNum" idx="12"/>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d1eaed"/>
                </a:solidFill>
                <a:latin typeface="Constantia"/>
              </a:defRPr>
            </a:lvl1pPr>
          </a:lstStyle>
          <a:p>
            <a:pPr indent="0" algn="r">
              <a:lnSpc>
                <a:spcPct val="100000"/>
              </a:lnSpc>
              <a:buNone/>
            </a:pPr>
            <a:fld id="{01394AD4-9BBC-4746-92FC-13265BDF70A2}" type="slidenum">
              <a:rPr b="0" lang="el-GR" sz="1200" spc="-1" strike="noStrike">
                <a:solidFill>
                  <a:srgbClr val="d1eaed"/>
                </a:solidFill>
                <a:latin typeface="Constantia"/>
              </a:rPr>
              <a:t>&lt;αριθμός&gt;</a:t>
            </a:fld>
            <a:endParaRPr b="0" lang="el-G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tile tx="0" ty="0" sx="64772" sy="64772" algn="tl"/>
        </a:blipFill>
      </p:bgPr>
    </p:bg>
    <p:spTree>
      <p:nvGrpSpPr>
        <p:cNvPr id="1" name=""/>
        <p:cNvGrpSpPr/>
        <p:nvPr/>
      </p:nvGrpSpPr>
      <p:grpSpPr>
        <a:xfrm>
          <a:off x="0" y="0"/>
          <a:ext cx="0" cy="0"/>
          <a:chOff x="0" y="0"/>
          <a:chExt cx="0" cy="0"/>
        </a:xfrm>
      </p:grpSpPr>
      <p:sp>
        <p:nvSpPr>
          <p:cNvPr id="191" name="6 - Ελεύθερη σχεδίαση"/>
          <p:cNvSpPr/>
          <p:nvPr/>
        </p:nvSpPr>
        <p:spPr>
          <a:xfrm>
            <a:off x="-9360" y="-7200"/>
            <a:ext cx="9162720" cy="10411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192" name="7 - Ελεύθερη σχεδίαση"/>
          <p:cNvSpPr/>
          <p:nvPr/>
        </p:nvSpPr>
        <p:spPr>
          <a:xfrm>
            <a:off x="4381560" y="-7200"/>
            <a:ext cx="4762080" cy="6379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grpSp>
        <p:nvGrpSpPr>
          <p:cNvPr id="193" name="1 - Ομάδα"/>
          <p:cNvGrpSpPr/>
          <p:nvPr/>
        </p:nvGrpSpPr>
        <p:grpSpPr>
          <a:xfrm>
            <a:off x="-29160" y="-16560"/>
            <a:ext cx="9197640" cy="1086120"/>
            <a:chOff x="-29160" y="-16560"/>
            <a:chExt cx="9197640" cy="1086120"/>
          </a:xfrm>
        </p:grpSpPr>
        <p:sp>
          <p:nvSpPr>
            <p:cNvPr id="194" name="11 - Ελεύθερη σχεδίαση"/>
            <p:cNvSpPr/>
            <p:nvPr/>
          </p:nvSpPr>
          <p:spPr>
            <a:xfrm rot="21435600">
              <a:off x="-18720" y="201960"/>
              <a:ext cx="9162720" cy="64872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sp>
          <p:nvSpPr>
            <p:cNvPr id="195" name="12 - Ελεύθερη σχεδίαση"/>
            <p:cNvSpPr/>
            <p:nvPr/>
          </p:nvSpPr>
          <p:spPr>
            <a:xfrm rot="21435600">
              <a:off x="-14040" y="275400"/>
              <a:ext cx="9175320" cy="5299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anchor="t">
              <a:noAutofit/>
            </a:bodyPr>
            <a:p>
              <a:pPr>
                <a:lnSpc>
                  <a:spcPct val="100000"/>
                </a:lnSpc>
              </a:pPr>
              <a:endParaRPr b="0" lang="en-US" sz="1800" spc="-1" strike="noStrike">
                <a:solidFill>
                  <a:srgbClr val="000000"/>
                </a:solidFill>
                <a:latin typeface="Constantia"/>
              </a:endParaRPr>
            </a:p>
          </p:txBody>
        </p:sp>
      </p:grpSp>
      <p:sp>
        <p:nvSpPr>
          <p:cNvPr id="196" name="PlaceHolder 1"/>
          <p:cNvSpPr>
            <a:spLocks noGrp="1"/>
          </p:cNvSpPr>
          <p:nvPr>
            <p:ph type="title"/>
          </p:nvPr>
        </p:nvSpPr>
        <p:spPr>
          <a:xfrm>
            <a:off x="457200" y="704160"/>
            <a:ext cx="8229240" cy="1142640"/>
          </a:xfrm>
          <a:prstGeom prst="rect">
            <a:avLst/>
          </a:prstGeom>
          <a:noFill/>
          <a:ln w="0">
            <a:noFill/>
          </a:ln>
        </p:spPr>
        <p:txBody>
          <a:bodyPr lIns="0" rIns="0" tIns="45000" bIns="0" anchor="b">
            <a:noAutofit/>
          </a:bodyPr>
          <a:p>
            <a:pPr indent="0">
              <a:lnSpc>
                <a:spcPct val="100000"/>
              </a:lnSpc>
              <a:buNone/>
            </a:pPr>
            <a:r>
              <a:rPr b="0" lang="el-GR" sz="5000" spc="-1" strike="noStrike">
                <a:solidFill>
                  <a:srgbClr val="04617b"/>
                </a:solidFill>
                <a:latin typeface="Calibri"/>
              </a:rPr>
              <a:t>Kλικ για επεξεργασία του τίτλου</a:t>
            </a:r>
            <a:endParaRPr b="0" lang="el-GR" sz="5000" spc="-1" strike="noStrike">
              <a:solidFill>
                <a:srgbClr val="000000"/>
              </a:solidFill>
              <a:latin typeface="Constantia"/>
            </a:endParaRPr>
          </a:p>
        </p:txBody>
      </p:sp>
      <p:sp>
        <p:nvSpPr>
          <p:cNvPr id="197" name="PlaceHolder 2"/>
          <p:cNvSpPr>
            <a:spLocks noGrp="1"/>
          </p:cNvSpPr>
          <p:nvPr>
            <p:ph type="body"/>
          </p:nvPr>
        </p:nvSpPr>
        <p:spPr>
          <a:xfrm>
            <a:off x="457200" y="1935360"/>
            <a:ext cx="8229240" cy="438876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l-GR" sz="2600" spc="-1" strike="noStrike">
                <a:solidFill>
                  <a:srgbClr val="000000"/>
                </a:solidFill>
                <a:latin typeface="Constantia"/>
              </a:rPr>
              <a:t>Kλικ για επεξεργασία των στυλ του υποδείγματος</a:t>
            </a:r>
            <a:endParaRPr b="0" lang="el-GR" sz="2600" spc="-1" strike="noStrike">
              <a:solidFill>
                <a:srgbClr val="000000"/>
              </a:solidFill>
              <a:latin typeface="Constantia"/>
            </a:endParaRPr>
          </a:p>
          <a:p>
            <a:pPr lvl="1" marL="640080" indent="-246960">
              <a:lnSpc>
                <a:spcPct val="100000"/>
              </a:lnSpc>
              <a:spcBef>
                <a:spcPts val="479"/>
              </a:spcBef>
              <a:buClr>
                <a:srgbClr val="0f6fc6"/>
              </a:buClr>
              <a:buSzPct val="85000"/>
              <a:buFont typeface="Wingdings 2" charset="2"/>
              <a:buChar char=""/>
            </a:pPr>
            <a:r>
              <a:rPr b="0" lang="el-GR" sz="2400" spc="-1" strike="noStrike">
                <a:solidFill>
                  <a:srgbClr val="000000"/>
                </a:solidFill>
                <a:latin typeface="Constantia"/>
              </a:rPr>
              <a:t>Δεύτερου επιπέδου</a:t>
            </a:r>
            <a:endParaRPr b="0" lang="el-GR" sz="2400" spc="-1" strike="noStrike">
              <a:solidFill>
                <a:srgbClr val="000000"/>
              </a:solidFill>
              <a:latin typeface="Constantia"/>
            </a:endParaRPr>
          </a:p>
          <a:p>
            <a:pPr lvl="2" marL="914400" indent="-246960">
              <a:lnSpc>
                <a:spcPct val="100000"/>
              </a:lnSpc>
              <a:spcBef>
                <a:spcPts val="420"/>
              </a:spcBef>
              <a:buClr>
                <a:srgbClr val="009dd9"/>
              </a:buClr>
              <a:buSzPct val="70000"/>
              <a:buFont typeface="Wingdings 2" charset="2"/>
              <a:buChar char=""/>
            </a:pPr>
            <a:r>
              <a:rPr b="0" lang="el-GR" sz="2100" spc="-1" strike="noStrike">
                <a:solidFill>
                  <a:srgbClr val="000000"/>
                </a:solidFill>
                <a:latin typeface="Constantia"/>
              </a:rPr>
              <a:t>Τρίτου επιπέδου</a:t>
            </a:r>
            <a:endParaRPr b="0" lang="el-GR" sz="2100" spc="-1" strike="noStrike">
              <a:solidFill>
                <a:srgbClr val="000000"/>
              </a:solidFill>
              <a:latin typeface="Constantia"/>
            </a:endParaRPr>
          </a:p>
          <a:p>
            <a:pPr lvl="3" marL="1188720" indent="-210240">
              <a:lnSpc>
                <a:spcPct val="100000"/>
              </a:lnSpc>
              <a:spcBef>
                <a:spcPts val="400"/>
              </a:spcBef>
              <a:buClr>
                <a:srgbClr val="0bd0d9"/>
              </a:buClr>
              <a:buSzPct val="65000"/>
              <a:buFont typeface="Wingdings 2" charset="2"/>
              <a:buChar char=""/>
            </a:pPr>
            <a:r>
              <a:rPr b="0" lang="el-GR" sz="2000" spc="-1" strike="noStrike">
                <a:solidFill>
                  <a:srgbClr val="000000"/>
                </a:solidFill>
                <a:latin typeface="Constantia"/>
              </a:rPr>
              <a:t>Τέταρτου επιπέδου</a:t>
            </a:r>
            <a:endParaRPr b="0" lang="el-GR" sz="2000" spc="-1" strike="noStrike">
              <a:solidFill>
                <a:srgbClr val="000000"/>
              </a:solidFill>
              <a:latin typeface="Constantia"/>
            </a:endParaRPr>
          </a:p>
          <a:p>
            <a:pPr lvl="4" marL="1463040" indent="-210240">
              <a:lnSpc>
                <a:spcPct val="100000"/>
              </a:lnSpc>
              <a:spcBef>
                <a:spcPts val="400"/>
              </a:spcBef>
              <a:buClr>
                <a:srgbClr val="10cf9b"/>
              </a:buClr>
              <a:buSzPct val="65000"/>
              <a:buFont typeface="Wingdings 2" charset="2"/>
              <a:buChar char=""/>
            </a:pPr>
            <a:r>
              <a:rPr b="0" lang="el-GR" sz="2000" spc="-1" strike="noStrike">
                <a:solidFill>
                  <a:srgbClr val="000000"/>
                </a:solidFill>
                <a:latin typeface="Constantia"/>
              </a:rPr>
              <a:t>Πέμπτου επιπέδου</a:t>
            </a:r>
            <a:endParaRPr b="0" lang="el-GR" sz="2000" spc="-1" strike="noStrike">
              <a:solidFill>
                <a:srgbClr val="000000"/>
              </a:solidFill>
              <a:latin typeface="Constantia"/>
            </a:endParaRPr>
          </a:p>
        </p:txBody>
      </p:sp>
      <p:sp>
        <p:nvSpPr>
          <p:cNvPr id="198" name="PlaceHolder 3"/>
          <p:cNvSpPr>
            <a:spLocks noGrp="1"/>
          </p:cNvSpPr>
          <p:nvPr>
            <p:ph type="dt" idx="13"/>
          </p:nvPr>
        </p:nvSpPr>
        <p:spPr>
          <a:xfrm>
            <a:off x="457200" y="6356520"/>
            <a:ext cx="2133360" cy="36468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035c75"/>
                </a:solidFill>
                <a:latin typeface="Constantia"/>
              </a:defRPr>
            </a:lvl1pPr>
          </a:lstStyle>
          <a:p>
            <a:pPr indent="0">
              <a:lnSpc>
                <a:spcPct val="100000"/>
              </a:lnSpc>
              <a:buNone/>
            </a:pPr>
            <a:r>
              <a:rPr b="0" lang="el-GR" sz="1200" spc="-1" strike="noStrike">
                <a:solidFill>
                  <a:srgbClr val="035c75"/>
                </a:solidFill>
                <a:latin typeface="Constantia"/>
              </a:rPr>
              <a:t>&lt;ημερομηνία/ώρα&gt;</a:t>
            </a:r>
            <a:endParaRPr b="0" lang="el-GR" sz="1200" spc="-1" strike="noStrike">
              <a:solidFill>
                <a:srgbClr val="000000"/>
              </a:solidFill>
              <a:latin typeface="Times New Roman"/>
            </a:endParaRPr>
          </a:p>
        </p:txBody>
      </p:sp>
      <p:sp>
        <p:nvSpPr>
          <p:cNvPr id="199" name="PlaceHolder 4"/>
          <p:cNvSpPr>
            <a:spLocks noGrp="1"/>
          </p:cNvSpPr>
          <p:nvPr>
            <p:ph type="ftr" idx="14"/>
          </p:nvPr>
        </p:nvSpPr>
        <p:spPr>
          <a:xfrm>
            <a:off x="2666880" y="6356520"/>
            <a:ext cx="3352320" cy="364680"/>
          </a:xfrm>
          <a:prstGeom prst="rect">
            <a:avLst/>
          </a:prstGeom>
          <a:noFill/>
          <a:ln w="0">
            <a:noFill/>
          </a:ln>
        </p:spPr>
        <p:txBody>
          <a:bodyPr lIns="0" rIns="0" tIns="0" bIns="0" anchor="b">
            <a:noAutofit/>
          </a:bodyPr>
          <a:lstStyle>
            <a:lvl1pPr indent="0" algn="ctr">
              <a:buNone/>
              <a:defRPr b="0" lang="el-GR" sz="1400" spc="-1" strike="noStrike">
                <a:solidFill>
                  <a:srgbClr val="000000"/>
                </a:solidFill>
                <a:latin typeface="Times New Roman"/>
              </a:defRPr>
            </a:lvl1pPr>
          </a:lstStyle>
          <a:p>
            <a:pPr indent="0" algn="ctr">
              <a:buNone/>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200" name="PlaceHolder 5"/>
          <p:cNvSpPr>
            <a:spLocks noGrp="1"/>
          </p:cNvSpPr>
          <p:nvPr>
            <p:ph type="sldNum" idx="15"/>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035c75"/>
                </a:solidFill>
                <a:latin typeface="Constantia"/>
              </a:defRPr>
            </a:lvl1pPr>
          </a:lstStyle>
          <a:p>
            <a:pPr indent="0" algn="r">
              <a:lnSpc>
                <a:spcPct val="100000"/>
              </a:lnSpc>
              <a:buNone/>
            </a:pPr>
            <a:fld id="{5223AAC9-FB97-4CB1-8555-245A628BC7D5}" type="slidenum">
              <a:rPr b="0" lang="el-GR" sz="1200" spc="-1" strike="noStrike">
                <a:solidFill>
                  <a:srgbClr val="035c75"/>
                </a:solidFill>
                <a:latin typeface="Constantia"/>
              </a:rPr>
              <a:t>&lt;αριθμός&gt;</a:t>
            </a:fld>
            <a:endParaRPr b="0" lang="el-GR" sz="1200" spc="-1" strike="noStrike">
              <a:solidFill>
                <a:srgbClr val="000000"/>
              </a:solidFill>
              <a:latin typeface="Times New Roman"/>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gradFill rotWithShape="0">
          <a:gsLst>
            <a:gs pos="0">
              <a:srgbClr val="4aa2d6"/>
            </a:gs>
            <a:gs pos="100000">
              <a:srgbClr val="002b36"/>
            </a:gs>
          </a:gsLst>
          <a:path path="circle">
            <a:fillToRect l="50000" t="55000" r="50000" b="45000"/>
          </a:path>
        </a:gradFill>
      </p:bgPr>
    </p:bg>
    <p:spTree>
      <p:nvGrpSpPr>
        <p:cNvPr id="1" name=""/>
        <p:cNvGrpSpPr/>
        <p:nvPr/>
      </p:nvGrpSpPr>
      <p:grpSpPr>
        <a:xfrm>
          <a:off x="0" y="0"/>
          <a:ext cx="0" cy="0"/>
          <a:chOff x="0" y="0"/>
          <a:chExt cx="0" cy="0"/>
        </a:xfrm>
      </p:grpSpPr>
      <p:sp>
        <p:nvSpPr>
          <p:cNvPr id="237" name="6 - Ελεύθερη σχεδίαση"/>
          <p:cNvSpPr/>
          <p:nvPr/>
        </p:nvSpPr>
        <p:spPr>
          <a:xfrm>
            <a:off x="-9360" y="-7200"/>
            <a:ext cx="9162720" cy="1041120"/>
          </a:xfrm>
          <a:custGeom>
            <a:avLst/>
            <a:gdLst/>
            <a:ahLst/>
            <a:rect l="l" t="t" r="r" b="b"/>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rotWithShape="0">
            <a:gsLst>
              <a:gs pos="0">
                <a:srgbClr val="0074a0">
                  <a:alpha val="45098"/>
                </a:srgbClr>
              </a:gs>
              <a:gs pos="100000">
                <a:srgbClr val="00c4cd">
                  <a:alpha val="55294"/>
                </a:srgbClr>
              </a:gs>
            </a:gsLst>
            <a:lin ang="54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238" name="7 - Ελεύθερη σχεδίαση"/>
          <p:cNvSpPr/>
          <p:nvPr/>
        </p:nvSpPr>
        <p:spPr>
          <a:xfrm>
            <a:off x="4381560" y="-7200"/>
            <a:ext cx="4762080" cy="637920"/>
          </a:xfrm>
          <a:custGeom>
            <a:avLst/>
            <a:gdLst/>
            <a:ahLst/>
            <a:rect l="l" t="t" r="r" b="b"/>
            <a:pathLst>
              <a:path w="3000" h="595">
                <a:moveTo>
                  <a:pt x="0" y="0"/>
                </a:moveTo>
                <a:cubicBezTo>
                  <a:pt x="174" y="102"/>
                  <a:pt x="1168" y="533"/>
                  <a:pt x="1668" y="564"/>
                </a:cubicBezTo>
                <a:cubicBezTo>
                  <a:pt x="2168" y="595"/>
                  <a:pt x="2778" y="279"/>
                  <a:pt x="3000" y="186"/>
                </a:cubicBezTo>
                <a:lnTo>
                  <a:pt x="3000" y="6"/>
                </a:lnTo>
                <a:lnTo>
                  <a:pt x="0" y="0"/>
                </a:lnTo>
                <a:close/>
              </a:path>
            </a:pathLst>
          </a:custGeom>
          <a:gradFill rotWithShape="0">
            <a:gsLst>
              <a:gs pos="20000">
                <a:srgbClr val="008abf">
                  <a:alpha val="45098"/>
                </a:srgbClr>
              </a:gs>
              <a:gs pos="100000">
                <a:srgbClr val="00a0a8">
                  <a:alpha val="30196"/>
                </a:srgbClr>
              </a:gs>
            </a:gsLst>
            <a:lin ang="16200000"/>
          </a:gradFill>
          <a:ln w="9525">
            <a:noFill/>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grpSp>
        <p:nvGrpSpPr>
          <p:cNvPr id="239" name="1 - Ομάδα"/>
          <p:cNvGrpSpPr/>
          <p:nvPr/>
        </p:nvGrpSpPr>
        <p:grpSpPr>
          <a:xfrm>
            <a:off x="-29160" y="-16560"/>
            <a:ext cx="9197640" cy="1086120"/>
            <a:chOff x="-29160" y="-16560"/>
            <a:chExt cx="9197640" cy="1086120"/>
          </a:xfrm>
        </p:grpSpPr>
        <p:sp>
          <p:nvSpPr>
            <p:cNvPr id="240" name="11 - Ελεύθερη σχεδίαση"/>
            <p:cNvSpPr/>
            <p:nvPr/>
          </p:nvSpPr>
          <p:spPr>
            <a:xfrm rot="21435600">
              <a:off x="-18720" y="201960"/>
              <a:ext cx="9162720" cy="648720"/>
            </a:xfrm>
            <a:custGeom>
              <a:avLst/>
              <a:gdLst/>
              <a:ahLst/>
              <a:rect l="l" t="t" r="r" b="b"/>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a:solidFill>
                <a:srgbClr val="09b7bf"/>
              </a:solidFill>
              <a:round/>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sp>
          <p:nvSpPr>
            <p:cNvPr id="241" name="12 - Ελεύθερη σχεδίαση"/>
            <p:cNvSpPr/>
            <p:nvPr/>
          </p:nvSpPr>
          <p:spPr>
            <a:xfrm rot="21435600">
              <a:off x="-14040" y="275400"/>
              <a:ext cx="9175320" cy="529920"/>
            </a:xfrm>
            <a:custGeom>
              <a:avLst/>
              <a:gdLst/>
              <a:ahLst/>
              <a:rect l="l" t="t" r="r" b="b"/>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a:solidFill>
                <a:srgbClr val="0f6fc6"/>
              </a:solidFill>
              <a:round/>
            </a:ln>
          </p:spPr>
          <p:style>
            <a:lnRef idx="0"/>
            <a:fillRef idx="0"/>
            <a:effectRef idx="0"/>
            <a:fontRef idx="minor"/>
          </p:style>
          <p:txBody>
            <a:bodyPr anchor="t">
              <a:noAutofit/>
            </a:bodyPr>
            <a:p>
              <a:pPr>
                <a:lnSpc>
                  <a:spcPct val="100000"/>
                </a:lnSpc>
              </a:pPr>
              <a:endParaRPr b="0" lang="en-US" sz="1800" spc="-1" strike="noStrike">
                <a:solidFill>
                  <a:srgbClr val="ffffff"/>
                </a:solidFill>
                <a:latin typeface="Constantia"/>
              </a:endParaRPr>
            </a:p>
          </p:txBody>
        </p:sp>
      </p:grpSp>
      <p:sp>
        <p:nvSpPr>
          <p:cNvPr id="242" name="PlaceHolder 1"/>
          <p:cNvSpPr>
            <a:spLocks noGrp="1"/>
          </p:cNvSpPr>
          <p:nvPr>
            <p:ph type="title"/>
          </p:nvPr>
        </p:nvSpPr>
        <p:spPr>
          <a:xfrm>
            <a:off x="533520" y="1371600"/>
            <a:ext cx="7851240" cy="1828440"/>
          </a:xfrm>
          <a:prstGeom prst="rect">
            <a:avLst/>
          </a:prstGeom>
          <a:noFill/>
          <a:ln w="0">
            <a:noFill/>
          </a:ln>
        </p:spPr>
        <p:txBody>
          <a:bodyPr lIns="0" rIns="18360" tIns="0" bIns="0" anchor="b">
            <a:normAutofit/>
          </a:bodyPr>
          <a:p>
            <a:pPr indent="0" algn="r">
              <a:lnSpc>
                <a:spcPct val="100000"/>
              </a:lnSpc>
              <a:buNone/>
            </a:pPr>
            <a:r>
              <a:rPr b="1" lang="el-GR" sz="5600" spc="-1" strike="noStrike">
                <a:solidFill>
                  <a:srgbClr val="50e0ea"/>
                </a:solidFill>
                <a:latin typeface="Calibri"/>
              </a:rPr>
              <a:t>Kλικ για επεξεργασία του τίτλου</a:t>
            </a:r>
            <a:endParaRPr b="0" lang="el-GR" sz="5600" spc="-1" strike="noStrike">
              <a:solidFill>
                <a:srgbClr val="ffffff"/>
              </a:solidFill>
              <a:latin typeface="Constantia"/>
            </a:endParaRPr>
          </a:p>
        </p:txBody>
      </p:sp>
      <p:sp>
        <p:nvSpPr>
          <p:cNvPr id="243" name="PlaceHolder 2"/>
          <p:cNvSpPr>
            <a:spLocks noGrp="1"/>
          </p:cNvSpPr>
          <p:nvPr>
            <p:ph type="dt" idx="16"/>
          </p:nvPr>
        </p:nvSpPr>
        <p:spPr>
          <a:xfrm>
            <a:off x="457200" y="6356520"/>
            <a:ext cx="2133360" cy="364680"/>
          </a:xfrm>
          <a:prstGeom prst="rect">
            <a:avLst/>
          </a:prstGeom>
          <a:noFill/>
          <a:ln w="0">
            <a:noFill/>
          </a:ln>
        </p:spPr>
        <p:txBody>
          <a:bodyPr lIns="0" rIns="0" tIns="0" bIns="0" anchor="b">
            <a:noAutofit/>
          </a:bodyPr>
          <a:lstStyle>
            <a:lvl1pPr indent="0">
              <a:lnSpc>
                <a:spcPct val="100000"/>
              </a:lnSpc>
              <a:buNone/>
              <a:defRPr b="0" lang="el-GR" sz="1200" spc="-1" strike="noStrike">
                <a:solidFill>
                  <a:srgbClr val="d1eaed"/>
                </a:solidFill>
                <a:latin typeface="Constantia"/>
              </a:defRPr>
            </a:lvl1pPr>
          </a:lstStyle>
          <a:p>
            <a:pPr indent="0">
              <a:lnSpc>
                <a:spcPct val="100000"/>
              </a:lnSpc>
              <a:buNone/>
            </a:pPr>
            <a:r>
              <a:rPr b="0" lang="el-GR" sz="1200" spc="-1" strike="noStrike">
                <a:solidFill>
                  <a:srgbClr val="d1eaed"/>
                </a:solidFill>
                <a:latin typeface="Constantia"/>
              </a:rPr>
              <a:t>&lt;ημερομηνία/ώρα&gt;</a:t>
            </a:r>
            <a:endParaRPr b="0" lang="el-GR" sz="1200" spc="-1" strike="noStrike">
              <a:solidFill>
                <a:srgbClr val="000000"/>
              </a:solidFill>
              <a:latin typeface="Times New Roman"/>
            </a:endParaRPr>
          </a:p>
        </p:txBody>
      </p:sp>
      <p:sp>
        <p:nvSpPr>
          <p:cNvPr id="244" name="PlaceHolder 3"/>
          <p:cNvSpPr>
            <a:spLocks noGrp="1"/>
          </p:cNvSpPr>
          <p:nvPr>
            <p:ph type="ftr" idx="17"/>
          </p:nvPr>
        </p:nvSpPr>
        <p:spPr>
          <a:xfrm>
            <a:off x="2666880" y="6356520"/>
            <a:ext cx="3352320" cy="364680"/>
          </a:xfrm>
          <a:prstGeom prst="rect">
            <a:avLst/>
          </a:prstGeom>
          <a:noFill/>
          <a:ln w="0">
            <a:noFill/>
          </a:ln>
        </p:spPr>
        <p:txBody>
          <a:bodyPr lIns="0" rIns="0" tIns="0" bIns="0" anchor="b">
            <a:noAutofit/>
          </a:bodyPr>
          <a:lstStyle>
            <a:lvl1pPr indent="0" algn="ctr">
              <a:buNone/>
              <a:defRPr b="0" lang="el-GR" sz="1400" spc="-1" strike="noStrike">
                <a:solidFill>
                  <a:srgbClr val="000000"/>
                </a:solidFill>
                <a:latin typeface="Times New Roman"/>
              </a:defRPr>
            </a:lvl1pPr>
          </a:lstStyle>
          <a:p>
            <a:pPr indent="0" algn="ctr">
              <a:buNone/>
            </a:pPr>
            <a:r>
              <a:rPr b="0" lang="el-GR" sz="1400" spc="-1" strike="noStrike">
                <a:solidFill>
                  <a:srgbClr val="000000"/>
                </a:solidFill>
                <a:latin typeface="Times New Roman"/>
              </a:rPr>
              <a:t>&lt;υποσέλιδο&gt;</a:t>
            </a:r>
            <a:endParaRPr b="0" lang="el-GR" sz="1400" spc="-1" strike="noStrike">
              <a:solidFill>
                <a:srgbClr val="000000"/>
              </a:solidFill>
              <a:latin typeface="Times New Roman"/>
            </a:endParaRPr>
          </a:p>
        </p:txBody>
      </p:sp>
      <p:sp>
        <p:nvSpPr>
          <p:cNvPr id="245" name="PlaceHolder 4"/>
          <p:cNvSpPr>
            <a:spLocks noGrp="1"/>
          </p:cNvSpPr>
          <p:nvPr>
            <p:ph type="sldNum" idx="18"/>
          </p:nvPr>
        </p:nvSpPr>
        <p:spPr>
          <a:xfrm>
            <a:off x="7924680" y="6356520"/>
            <a:ext cx="761760" cy="36468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d1eaed"/>
                </a:solidFill>
                <a:latin typeface="Constantia"/>
              </a:defRPr>
            </a:lvl1pPr>
          </a:lstStyle>
          <a:p>
            <a:pPr indent="0" algn="r">
              <a:lnSpc>
                <a:spcPct val="100000"/>
              </a:lnSpc>
              <a:buNone/>
            </a:pPr>
            <a:fld id="{E2BDB414-1989-43EC-B19B-30A81E7EABE7}" type="slidenum">
              <a:rPr b="0" lang="el-GR" sz="1200" spc="-1" strike="noStrike">
                <a:solidFill>
                  <a:srgbClr val="d1eaed"/>
                </a:solidFill>
                <a:latin typeface="Constantia"/>
              </a:rPr>
              <a:t>&lt;αριθμός&gt;</a:t>
            </a:fld>
            <a:endParaRPr b="0" lang="el-GR" sz="1200" spc="-1" strike="noStrike">
              <a:solidFill>
                <a:srgbClr val="000000"/>
              </a:solidFill>
              <a:latin typeface="Times New Roman"/>
            </a:endParaRPr>
          </a:p>
        </p:txBody>
      </p:sp>
      <p:sp>
        <p:nvSpPr>
          <p:cNvPr id="246" name="PlaceHolder 5"/>
          <p:cNvSpPr>
            <a:spLocks noGrp="1"/>
          </p:cNvSpPr>
          <p:nvPr>
            <p:ph type="body"/>
          </p:nvPr>
        </p:nvSpPr>
        <p:spPr>
          <a:xfrm>
            <a:off x="457200" y="1604520"/>
            <a:ext cx="8229240" cy="397728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l-GR" sz="2600" spc="-1" strike="noStrike">
                <a:solidFill>
                  <a:srgbClr val="ffffff"/>
                </a:solidFill>
                <a:latin typeface="Constantia"/>
              </a:rPr>
              <a:t>Πατήστε για επεξεργασία της μορφής κειμένου διάρθρωσης</a:t>
            </a:r>
            <a:endParaRPr b="0" lang="el-GR" sz="2600" spc="-1" strike="noStrike">
              <a:solidFill>
                <a:srgbClr val="ffffff"/>
              </a:solidFill>
              <a:latin typeface="Constantia"/>
            </a:endParaRPr>
          </a:p>
          <a:p>
            <a:pPr lvl="1" marL="864000" indent="-324000">
              <a:spcBef>
                <a:spcPts val="1134"/>
              </a:spcBef>
              <a:buClr>
                <a:srgbClr val="000000"/>
              </a:buClr>
              <a:buSzPct val="75000"/>
              <a:buFont typeface="Symbol" charset="2"/>
              <a:buChar char=""/>
            </a:pPr>
            <a:r>
              <a:rPr b="0" lang="el-GR" sz="2100" spc="-1" strike="noStrike">
                <a:solidFill>
                  <a:srgbClr val="ffffff"/>
                </a:solidFill>
                <a:latin typeface="Constantia"/>
              </a:rPr>
              <a:t>Δεύτερο επίπεδο διάρθρωσης</a:t>
            </a:r>
            <a:endParaRPr b="0" lang="el-GR" sz="2100" spc="-1" strike="noStrike">
              <a:solidFill>
                <a:srgbClr val="ffffff"/>
              </a:solidFill>
              <a:latin typeface="Constantia"/>
            </a:endParaRPr>
          </a:p>
          <a:p>
            <a:pPr lvl="2" marL="1296000" indent="-288000">
              <a:spcBef>
                <a:spcPts val="850"/>
              </a:spcBef>
              <a:buClr>
                <a:srgbClr val="000000"/>
              </a:buClr>
              <a:buSzPct val="45000"/>
              <a:buFont typeface="Wingdings" charset="2"/>
              <a:buChar char=""/>
            </a:pPr>
            <a:r>
              <a:rPr b="0" lang="el-GR" sz="2000" spc="-1" strike="noStrike">
                <a:solidFill>
                  <a:srgbClr val="ffffff"/>
                </a:solidFill>
                <a:latin typeface="Constantia"/>
              </a:rPr>
              <a:t>Τρίτο επίπεδο διάρθρωσης</a:t>
            </a:r>
            <a:endParaRPr b="0" lang="el-GR" sz="2000" spc="-1" strike="noStrike">
              <a:solidFill>
                <a:srgbClr val="ffffff"/>
              </a:solidFill>
              <a:latin typeface="Constantia"/>
            </a:endParaRPr>
          </a:p>
          <a:p>
            <a:pPr lvl="3" marL="1728000" indent="-216000">
              <a:spcBef>
                <a:spcPts val="567"/>
              </a:spcBef>
              <a:buClr>
                <a:srgbClr val="000000"/>
              </a:buClr>
              <a:buSzPct val="75000"/>
              <a:buFont typeface="Symbol" charset="2"/>
              <a:buChar char=""/>
            </a:pPr>
            <a:r>
              <a:rPr b="0" lang="el-GR" sz="2000" spc="-1" strike="noStrike">
                <a:solidFill>
                  <a:srgbClr val="ffffff"/>
                </a:solidFill>
                <a:latin typeface="Constantia"/>
              </a:rPr>
              <a:t>Τέταρτο επίπεδο διάρθρωσης</a:t>
            </a:r>
            <a:endParaRPr b="0" lang="el-GR" sz="2000" spc="-1" strike="noStrike">
              <a:solidFill>
                <a:srgbClr val="ffffff"/>
              </a:solidFill>
              <a:latin typeface="Constantia"/>
            </a:endParaRPr>
          </a:p>
          <a:p>
            <a:pPr lvl="4" marL="2160000" indent="-216000">
              <a:spcBef>
                <a:spcPts val="283"/>
              </a:spcBef>
              <a:buClr>
                <a:srgbClr val="000000"/>
              </a:buClr>
              <a:buSzPct val="45000"/>
              <a:buFont typeface="Wingdings" charset="2"/>
              <a:buChar char=""/>
            </a:pPr>
            <a:r>
              <a:rPr b="0" lang="el-GR" sz="2000" spc="-1" strike="noStrike">
                <a:solidFill>
                  <a:srgbClr val="ffffff"/>
                </a:solidFill>
                <a:latin typeface="Constantia"/>
              </a:rPr>
              <a:t>Πέμπτο επίπεδο διάρθρωσης</a:t>
            </a:r>
            <a:endParaRPr b="0" lang="el-GR" sz="2000" spc="-1" strike="noStrike">
              <a:solidFill>
                <a:srgbClr val="ffffff"/>
              </a:solidFill>
              <a:latin typeface="Constantia"/>
            </a:endParaRPr>
          </a:p>
          <a:p>
            <a:pPr lvl="5" marL="2592000" indent="-216000">
              <a:spcBef>
                <a:spcPts val="283"/>
              </a:spcBef>
              <a:buClr>
                <a:srgbClr val="000000"/>
              </a:buClr>
              <a:buSzPct val="45000"/>
              <a:buFont typeface="Wingdings" charset="2"/>
              <a:buChar char=""/>
            </a:pPr>
            <a:r>
              <a:rPr b="0" lang="el-GR" sz="2000" spc="-1" strike="noStrike">
                <a:solidFill>
                  <a:srgbClr val="ffffff"/>
                </a:solidFill>
                <a:latin typeface="Constantia"/>
              </a:rPr>
              <a:t>Έκτο επίπεδο διάρθρωσης</a:t>
            </a:r>
            <a:endParaRPr b="0" lang="el-GR" sz="2000" spc="-1" strike="noStrike">
              <a:solidFill>
                <a:srgbClr val="ffffff"/>
              </a:solidFill>
              <a:latin typeface="Constantia"/>
            </a:endParaRPr>
          </a:p>
          <a:p>
            <a:pPr lvl="6" marL="3024000" indent="-216000">
              <a:spcBef>
                <a:spcPts val="283"/>
              </a:spcBef>
              <a:buClr>
                <a:srgbClr val="000000"/>
              </a:buClr>
              <a:buSzPct val="45000"/>
              <a:buFont typeface="Wingdings" charset="2"/>
              <a:buChar char=""/>
            </a:pPr>
            <a:r>
              <a:rPr b="0" lang="el-GR" sz="2000" spc="-1" strike="noStrike">
                <a:solidFill>
                  <a:srgbClr val="ffffff"/>
                </a:solidFill>
                <a:latin typeface="Constantia"/>
              </a:rPr>
              <a:t>Έβδομο επίπεδο διάρθρωσης</a:t>
            </a:r>
            <a:endParaRPr b="0" lang="el-GR" sz="2000" spc="-1" strike="noStrike">
              <a:solidFill>
                <a:srgbClr val="ffffff"/>
              </a:solidFill>
              <a:latin typeface="Constantia"/>
            </a:endParaRPr>
          </a:p>
        </p:txBody>
      </p:sp>
    </p:spTree>
  </p:cSld>
  <p:clrMap bg1="lt1" bg2="lt2" tx1="dk1" tx2="dk2" accent1="accent1" accent2="accent2" accent3="accent3" accent4="accent4" accent5="accent5" accent6="accent6" hlink="hlink" folHlink="folHlink"/>
  <p:sldLayoutIdLst>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Lst>
</p:sldMaster>
</file>

<file path=ppt/slides/_rels/slide1.xml.rels><?xml version="1.0" encoding="UTF-8"?>
<Relationships xmlns="http://schemas.openxmlformats.org/package/2006/relationships"><Relationship Id="rId1" Type="http://schemas.openxmlformats.org/officeDocument/2006/relationships/diagramData" Target="../diagrams/data1.xml"/><Relationship Id="rId2" Type="http://schemas.openxmlformats.org/officeDocument/2006/relationships/diagramLayout" Target="../diagrams/layout1.xml"/><Relationship Id="rId3" Type="http://schemas.openxmlformats.org/officeDocument/2006/relationships/diagramQuickStyle" Target="../diagrams/quickStyle1.xml"/><Relationship Id="rId4" Type="http://schemas.openxmlformats.org/officeDocument/2006/relationships/diagramColors" Target="../diagrams/colors1.xml"/><Relationship Id="rId5" Type="http://schemas.microsoft.com/office/2007/relationships/diagramDrawing" Target="../diagrams/drawing1.xml"/><Relationship Id="rId6" Type="http://schemas.openxmlformats.org/officeDocument/2006/relationships/image" Target="../media/image2.jpeg"/><Relationship Id="rId7" Type="http://schemas.openxmlformats.org/officeDocument/2006/relationships/image" Target="../media/image3.jpeg"/><Relationship Id="rId8"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49.xml"/>
</Relationships>
</file>

<file path=ppt/slides/_rels/slide11.xml.rels><?xml version="1.0" encoding="UTF-8"?>
<Relationships xmlns="http://schemas.openxmlformats.org/package/2006/relationships"><Relationship Id="rId1" Type="http://schemas.openxmlformats.org/officeDocument/2006/relationships/diagramData" Target="../diagrams/data7.xml"/><Relationship Id="rId2" Type="http://schemas.openxmlformats.org/officeDocument/2006/relationships/diagramLayout" Target="../diagrams/layout7.xml"/><Relationship Id="rId3" Type="http://schemas.openxmlformats.org/officeDocument/2006/relationships/diagramQuickStyle" Target="../diagrams/quickStyle7.xml"/><Relationship Id="rId4" Type="http://schemas.openxmlformats.org/officeDocument/2006/relationships/diagramColors" Target="../diagrams/colors7.xml"/><Relationship Id="rId5" Type="http://schemas.microsoft.com/office/2007/relationships/diagramDrawing" Target="../diagrams/drawing7.xml"/><Relationship Id="rId6" Type="http://schemas.openxmlformats.org/officeDocument/2006/relationships/slideLayout" Target="../slideLayouts/slideLayout49.xml"/>
</Relationships>
</file>

<file path=ppt/slides/_rels/slide12.xml.rels><?xml version="1.0" encoding="UTF-8"?>
<Relationships xmlns="http://schemas.openxmlformats.org/package/2006/relationships"><Relationship Id="rId1" Type="http://schemas.openxmlformats.org/officeDocument/2006/relationships/image" Target="../media/image12.jpeg"/><Relationship Id="rId2" Type="http://schemas.openxmlformats.org/officeDocument/2006/relationships/slideLayout" Target="../slideLayouts/slideLayout49.xml"/>
</Relationships>
</file>

<file path=ppt/slides/_rels/slide13.xml.rels><?xml version="1.0" encoding="UTF-8"?>
<Relationships xmlns="http://schemas.openxmlformats.org/package/2006/relationships"><Relationship Id="rId1" Type="http://schemas.openxmlformats.org/officeDocument/2006/relationships/image" Target="../media/image13.jpeg"/><Relationship Id="rId2" Type="http://schemas.openxmlformats.org/officeDocument/2006/relationships/image" Target="../media/image14.png"/><Relationship Id="rId3" Type="http://schemas.openxmlformats.org/officeDocument/2006/relationships/slideLayout" Target="../slideLayouts/slideLayout49.xml"/>
</Relationships>
</file>

<file path=ppt/slides/_rels/slide14.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slideLayout" Target="../slideLayouts/slideLayout62.xml"/>
</Relationships>
</file>

<file path=ppt/slides/_rels/slide2.xml.rels><?xml version="1.0" encoding="UTF-8"?>
<Relationships xmlns="http://schemas.openxmlformats.org/package/2006/relationships"><Relationship Id="rId1" Type="http://schemas.openxmlformats.org/officeDocument/2006/relationships/diagramData" Target="../diagrams/data2.xml"/><Relationship Id="rId2" Type="http://schemas.openxmlformats.org/officeDocument/2006/relationships/diagramLayout" Target="../diagrams/layout2.xml"/><Relationship Id="rId3" Type="http://schemas.openxmlformats.org/officeDocument/2006/relationships/diagramQuickStyle" Target="../diagrams/quickStyle2.xml"/><Relationship Id="rId4" Type="http://schemas.openxmlformats.org/officeDocument/2006/relationships/diagramColors" Target="../diagrams/colors2.xml"/><Relationship Id="rId5" Type="http://schemas.microsoft.com/office/2007/relationships/diagramDrawing" Target="../diagrams/drawing2.xml"/><Relationship Id="rId6" Type="http://schemas.openxmlformats.org/officeDocument/2006/relationships/image" Target="../media/image4.jpeg"/><Relationship Id="rId7"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diagramData" Target="../diagrams/data3.xml"/><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slideLayout" Target="../slideLayouts/slideLayout28.xml"/>
</Relationships>
</file>

<file path=ppt/slides/_rels/slide4.xml.rels><?xml version="1.0" encoding="UTF-8"?>
<Relationships xmlns="http://schemas.openxmlformats.org/package/2006/relationships"><Relationship Id="rId1" Type="http://schemas.openxmlformats.org/officeDocument/2006/relationships/image" Target="../media/image6.jpeg"/><Relationship Id="rId2" Type="http://schemas.openxmlformats.org/officeDocument/2006/relationships/slideLayout" Target="../slideLayouts/slideLayout37.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diagramData" Target="../diagrams/data4.xml"/><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slideLayout" Target="../slideLayouts/slideLayout49.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62.xml"/>
</Relationships>
</file>

<file path=ppt/slides/_rels/slide7.xml.rels><?xml version="1.0" encoding="UTF-8"?>
<Relationships xmlns="http://schemas.openxmlformats.org/package/2006/relationships"><Relationship Id="rId1" Type="http://schemas.openxmlformats.org/officeDocument/2006/relationships/diagramData" Target="../diagrams/data5.xml"/><Relationship Id="rId2" Type="http://schemas.openxmlformats.org/officeDocument/2006/relationships/diagramLayout" Target="../diagrams/layout5.xml"/><Relationship Id="rId3" Type="http://schemas.openxmlformats.org/officeDocument/2006/relationships/diagramQuickStyle" Target="../diagrams/quickStyle5.xml"/><Relationship Id="rId4" Type="http://schemas.openxmlformats.org/officeDocument/2006/relationships/diagramColors" Target="../diagrams/colors5.xml"/><Relationship Id="rId5" Type="http://schemas.microsoft.com/office/2007/relationships/diagramDrawing" Target="../diagrams/drawing5.xml"/><Relationship Id="rId6" Type="http://schemas.openxmlformats.org/officeDocument/2006/relationships/image" Target="../media/image8.jpeg"/><Relationship Id="rId7" Type="http://schemas.openxmlformats.org/officeDocument/2006/relationships/slideLayout" Target="../slideLayouts/slideLayout49.xml"/>
</Relationships>
</file>

<file path=ppt/slides/_rels/slide8.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49.xml"/>
</Relationships>
</file>

<file path=ppt/slides/_rels/slide9.xml.rels><?xml version="1.0" encoding="UTF-8"?>
<Relationships xmlns="http://schemas.openxmlformats.org/package/2006/relationships"><Relationship Id="rId1" Type="http://schemas.openxmlformats.org/officeDocument/2006/relationships/diagramData" Target="../diagrams/data6.xml"/><Relationship Id="rId2" Type="http://schemas.openxmlformats.org/officeDocument/2006/relationships/diagramLayout" Target="../diagrams/layout6.xml"/><Relationship Id="rId3" Type="http://schemas.openxmlformats.org/officeDocument/2006/relationships/diagramQuickStyle" Target="../diagrams/quickStyle6.xml"/><Relationship Id="rId4" Type="http://schemas.openxmlformats.org/officeDocument/2006/relationships/diagramColors" Target="../diagrams/colors6.xml"/><Relationship Id="rId5" Type="http://schemas.microsoft.com/office/2007/relationships/diagramDrawing" Target="../diagrams/drawing6.xml"/><Relationship Id="rId6" Type="http://schemas.openxmlformats.org/officeDocument/2006/relationships/slideLayout" Target="../slideLayouts/slideLayout62.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1" name="Diagram1"/>
          <p:cNvGraphicFramePr/>
          <p:nvPr>
            <p:extLst>
              <p:ext uri="{D42A27DB-BD31-4B8C-83A1-F6EECF244321}">
                <p14:modId xmlns:p14="http://schemas.microsoft.com/office/powerpoint/2010/main" val="3123722075"/>
              </p:ext>
            </p:extLst>
          </p:nvPr>
        </p:nvGraphicFramePr>
        <p:xfrm>
          <a:off x="685800" y="1676520"/>
          <a:ext cx="2742840" cy="457164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83" name="PlaceHolder 1"/>
          <p:cNvSpPr>
            <a:spLocks noGrp="1"/>
          </p:cNvSpPr>
          <p:nvPr>
            <p:ph type="sldNum" idx="19"/>
          </p:nvPr>
        </p:nvSpPr>
        <p:spPr>
          <a:xfrm>
            <a:off x="7929720" y="6357960"/>
            <a:ext cx="761760" cy="364680"/>
          </a:xfrm>
          <a:prstGeom prst="rect">
            <a:avLst/>
          </a:prstGeom>
          <a:noFill/>
          <a:ln w="0">
            <a:noFill/>
          </a:ln>
        </p:spPr>
        <p:txBody>
          <a:bodyPr lIns="0" rIns="0" tIns="0" bIns="0" anchor="b">
            <a:noAutofit/>
          </a:bodyPr>
          <a:lstStyle>
            <a:lvl1pPr indent="0" algn="r">
              <a:lnSpc>
                <a:spcPct val="100000"/>
              </a:lnSpc>
              <a:buNone/>
              <a:defRPr b="0" lang="el-GR" sz="1200" spc="-1" strike="noStrike">
                <a:solidFill>
                  <a:srgbClr val="035c75"/>
                </a:solidFill>
                <a:latin typeface="Constantia"/>
              </a:defRPr>
            </a:lvl1pPr>
          </a:lstStyle>
          <a:p>
            <a:pPr indent="0" algn="r">
              <a:lnSpc>
                <a:spcPct val="100000"/>
              </a:lnSpc>
              <a:buNone/>
            </a:pPr>
            <a:fld id="{46DECF6A-C5E8-4B41-9458-68F12AAB5D05}" type="slidenum">
              <a:rPr b="0" lang="el-GR" sz="1200" spc="-1" strike="noStrike">
                <a:solidFill>
                  <a:srgbClr val="035c75"/>
                </a:solidFill>
                <a:latin typeface="Constantia"/>
              </a:rPr>
              <a:t>&lt;αριθμός&gt;</a:t>
            </a:fld>
            <a:endParaRPr b="0" lang="el-GR" sz="1200" spc="-1" strike="noStrike">
              <a:solidFill>
                <a:srgbClr val="000000"/>
              </a:solidFill>
              <a:latin typeface="Times New Roman"/>
            </a:endParaRPr>
          </a:p>
        </p:txBody>
      </p:sp>
      <p:sp>
        <p:nvSpPr>
          <p:cNvPr id="284" name="AutoShape 2"/>
          <p:cNvSpPr/>
          <p:nvPr/>
        </p:nvSpPr>
        <p:spPr>
          <a:xfrm>
            <a:off x="155520" y="-144360"/>
            <a:ext cx="304560" cy="304560"/>
          </a:xfrm>
          <a:prstGeom prst="rect">
            <a:avLst/>
          </a:prstGeom>
          <a:noFill/>
          <a:ln w="0">
            <a:noFill/>
          </a:ln>
        </p:spPr>
        <p:style>
          <a:lnRef idx="0"/>
          <a:fillRef idx="0"/>
          <a:effectRef idx="0"/>
          <a:fontRef idx="minor"/>
        </p:style>
        <p:txBody>
          <a:bodyPr numCol="1" spcCol="0" anchor="t">
            <a:noAutofit/>
          </a:bodyPr>
          <a:p>
            <a:pPr>
              <a:lnSpc>
                <a:spcPct val="100000"/>
              </a:lnSpc>
            </a:pPr>
            <a:endParaRPr b="0" lang="el-GR" sz="1800" spc="-1" strike="noStrike">
              <a:solidFill>
                <a:srgbClr val="000000"/>
              </a:solidFill>
              <a:latin typeface="Constantia"/>
            </a:endParaRPr>
          </a:p>
        </p:txBody>
      </p:sp>
      <p:pic>
        <p:nvPicPr>
          <p:cNvPr id="285" name="12 - Εικόνα" descr="nero_fysikes_xhmikes_idiothtes-1.jpg"/>
          <p:cNvPicPr/>
          <p:nvPr/>
        </p:nvPicPr>
        <p:blipFill>
          <a:blip r:embed="rId6"/>
          <a:stretch/>
        </p:blipFill>
        <p:spPr>
          <a:xfrm>
            <a:off x="4857840" y="2786040"/>
            <a:ext cx="3571560" cy="2690280"/>
          </a:xfrm>
          <a:prstGeom prst="rect">
            <a:avLst/>
          </a:prstGeom>
          <a:ln w="0">
            <a:solidFill>
              <a:srgbClr val="068aae"/>
            </a:solidFill>
          </a:ln>
        </p:spPr>
      </p:pic>
      <p:pic>
        <p:nvPicPr>
          <p:cNvPr id="286" name="8 - Θέση περιεχομένου" descr="αρχείο λήψης.jfif"/>
          <p:cNvPicPr/>
          <p:nvPr/>
        </p:nvPicPr>
        <p:blipFill>
          <a:blip r:embed="rId7"/>
          <a:stretch/>
        </p:blipFill>
        <p:spPr>
          <a:xfrm rot="20842200">
            <a:off x="4218840" y="1700640"/>
            <a:ext cx="2071440" cy="1856880"/>
          </a:xfrm>
          <a:prstGeom prst="rect">
            <a:avLst/>
          </a:prstGeom>
          <a:ln w="0">
            <a:solidFill>
              <a:srgbClr val="068aae"/>
            </a:solidFill>
          </a:ln>
        </p:spPr>
      </p:pic>
      <p:sp>
        <p:nvSpPr>
          <p:cNvPr id="287" name="14 - TextBox"/>
          <p:cNvSpPr/>
          <p:nvPr/>
        </p:nvSpPr>
        <p:spPr>
          <a:xfrm>
            <a:off x="571320" y="1000080"/>
            <a:ext cx="3214440" cy="455400"/>
          </a:xfrm>
          <a:prstGeom prst="rect">
            <a:avLst/>
          </a:prstGeom>
          <a:noFill/>
          <a:ln w="0">
            <a:noFill/>
          </a:ln>
        </p:spPr>
        <p:style>
          <a:lnRef idx="0"/>
          <a:fillRef idx="0"/>
          <a:effectRef idx="0"/>
          <a:fontRef idx="minor"/>
        </p:style>
        <p:txBody>
          <a:bodyPr lIns="90000" rIns="90000" tIns="45000" bIns="45000" anchor="t">
            <a:spAutoFit/>
          </a:bodyPr>
          <a:p>
            <a:pPr marL="457200" indent="-457200">
              <a:lnSpc>
                <a:spcPct val="100000"/>
              </a:lnSpc>
              <a:tabLst>
                <a:tab algn="l" pos="0"/>
              </a:tabLst>
            </a:pPr>
            <a:r>
              <a:rPr b="1" lang="el-GR" sz="2400" spc="-1" strike="noStrike">
                <a:solidFill>
                  <a:srgbClr val="068aae"/>
                </a:solidFill>
                <a:latin typeface="Constantia"/>
              </a:rPr>
              <a:t>1. Νερό - πηγή ζωής</a:t>
            </a:r>
            <a:endParaRPr b="0" lang="el-GR" sz="2400" spc="-1" strike="noStrike">
              <a:solidFill>
                <a:srgbClr val="000000"/>
              </a:solidFill>
              <a:latin typeface="Arial"/>
            </a:endParaRPr>
          </a:p>
        </p:txBody>
      </p:sp>
    </p:spTree>
  </p:cSld>
  <p:transition>
    <p:fade/>
  </p:transition>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5" name="4 - Εικόνα" descr="αρχείο λήψης (2).jfif"/>
          <p:cNvPicPr/>
          <p:nvPr/>
        </p:nvPicPr>
        <p:blipFill>
          <a:blip r:embed="rId1"/>
          <a:stretch/>
        </p:blipFill>
        <p:spPr>
          <a:xfrm>
            <a:off x="4428720" y="4000320"/>
            <a:ext cx="3500280" cy="1856880"/>
          </a:xfrm>
          <a:prstGeom prst="rect">
            <a:avLst/>
          </a:prstGeom>
          <a:ln cap="sq" w="190500">
            <a:solidFill>
              <a:srgbClr val="ffffff"/>
            </a:solidFill>
            <a:miter/>
          </a:ln>
          <a:effectLst>
            <a:outerShdw algn="tl" blurRad="65160" dir="12889470" dist="50432" kx="195000" ky="145000" rotWithShape="0">
              <a:srgbClr val="000000">
                <a:alpha val="30000"/>
              </a:srgbClr>
            </a:outerShdw>
          </a:effectLst>
          <a:scene3d>
            <a:camera prst="orthographicFront">
              <a:rot lat="0" lon="0" rev="360000"/>
            </a:camera>
            <a:lightRig dir="t" rig="twoPt">
              <a:rot lat="0" lon="0" rev="7200000"/>
            </a:lightRig>
          </a:scene3d>
          <a:sp3d contourW="12700">
            <a:bevelT w="25400" h="19050"/>
            <a:contourClr>
              <a:srgbClr val="969696"/>
            </a:contourClr>
          </a:sp3d>
        </p:spPr>
      </p:pic>
      <p:sp>
        <p:nvSpPr>
          <p:cNvPr id="306" name="PlaceHolder 1"/>
          <p:cNvSpPr>
            <a:spLocks noGrp="1"/>
          </p:cNvSpPr>
          <p:nvPr>
            <p:ph/>
          </p:nvPr>
        </p:nvSpPr>
        <p:spPr>
          <a:xfrm>
            <a:off x="428760" y="1214280"/>
            <a:ext cx="8229240" cy="2785680"/>
          </a:xfrm>
          <a:prstGeom prst="rect">
            <a:avLst/>
          </a:prstGeom>
          <a:noFill/>
          <a:ln w="0">
            <a:noFill/>
          </a:ln>
        </p:spPr>
        <p:txBody>
          <a:bodyPr lIns="90000" rIns="90000" tIns="45000" bIns="45000" anchor="t">
            <a:normAutofit fontScale="91000"/>
          </a:bodyPr>
          <a:p>
            <a:pPr marL="449280" indent="-449280">
              <a:lnSpc>
                <a:spcPct val="100000"/>
              </a:lnSpc>
              <a:spcBef>
                <a:spcPts val="479"/>
              </a:spcBef>
              <a:buClr>
                <a:srgbClr val="0bd0d9"/>
              </a:buClr>
              <a:buSzPct val="95000"/>
              <a:buFont typeface="Wingdings" charset="2"/>
              <a:buChar char=""/>
            </a:pPr>
            <a:r>
              <a:rPr b="0" lang="el-GR" sz="2400" spc="-1" strike="noStrike">
                <a:solidFill>
                  <a:srgbClr val="000000"/>
                </a:solidFill>
                <a:latin typeface="Constantia"/>
              </a:rPr>
              <a:t>Στόχοι μας θα πρέπει να γίνει η αποκατάσταση της φύσης και η άρση των εμποδίων των ποταμών, προκειμένου να συμβάλλουμε στην αποκατάσταση 25000 χλμ. ποταμών ελεύθερης ροής στην Ευρώπη. Η αποκατάσταση τους θα επιτρέψει στα ψάρια και τα ιζήματα να κινούνται ελεύθερα. Θα βελτιώσει ρη μεταφορά ιζημάτων που συμβάλλουν στην καταπολέμηση της διάβρωσης και της ανόδου της στάθμης της θάλασσας και θα βελτιώσει την ποιότητα του νερού.</a:t>
            </a:r>
            <a:endParaRPr b="0" lang="el-GR" sz="2400" spc="-1" strike="noStrike">
              <a:solidFill>
                <a:srgbClr val="000000"/>
              </a:solidFill>
              <a:latin typeface="Constantia"/>
            </a:endParaRPr>
          </a:p>
        </p:txBody>
      </p:sp>
      <p:sp>
        <p:nvSpPr>
          <p:cNvPr id="3" name="PlaceHolder 2"/>
          <p:cNvSpPr>
            <a:spLocks noGrp="1"/>
          </p:cNvSpPr>
          <p:nvPr>
            <p:ph type="sldNum" idx="15"/>
          </p:nvPr>
        </p:nvSpPr>
        <p:spPr/>
        <p:txBody>
          <a:bodyPr/>
          <a:p>
            <a:fld id="{E1CDA938-628D-426B-B1E8-E47C2CAA594D}" type="slidenum">
              <a:t>10</a:t>
            </a:fld>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PlaceHolder 1"/>
          <p:cNvSpPr>
            <a:spLocks noGrp="1"/>
          </p:cNvSpPr>
          <p:nvPr>
            <p:ph type="title"/>
          </p:nvPr>
        </p:nvSpPr>
        <p:spPr>
          <a:xfrm>
            <a:off x="457200" y="704160"/>
            <a:ext cx="8229240" cy="1142640"/>
          </a:xfrm>
          <a:prstGeom prst="rect">
            <a:avLst/>
          </a:prstGeom>
          <a:noFill/>
          <a:ln w="0">
            <a:noFill/>
          </a:ln>
        </p:spPr>
        <p:txBody>
          <a:bodyPr lIns="0" rIns="0" tIns="45000" bIns="0" anchor="b">
            <a:noAutofit/>
          </a:bodyPr>
          <a:p>
            <a:pPr indent="0" algn="ctr">
              <a:lnSpc>
                <a:spcPct val="100000"/>
              </a:lnSpc>
              <a:buNone/>
            </a:pPr>
            <a:r>
              <a:rPr b="0" lang="el-GR" sz="5000" spc="-1" strike="noStrike">
                <a:solidFill>
                  <a:srgbClr val="04617b"/>
                </a:solidFill>
                <a:latin typeface="Calibri"/>
              </a:rPr>
              <a:t>9.Στόχοι </a:t>
            </a:r>
            <a:endParaRPr b="0" lang="el-GR" sz="5000" spc="-1" strike="noStrike">
              <a:solidFill>
                <a:srgbClr val="000000"/>
              </a:solidFill>
              <a:latin typeface="Constantia"/>
            </a:endParaRPr>
          </a:p>
        </p:txBody>
      </p:sp>
      <p:graphicFrame>
        <p:nvGraphicFramePr>
          <p:cNvPr id="7" name="Diagram7"/>
          <p:cNvGraphicFramePr/>
          <p:nvPr>
            <p:extLst>
              <p:ext uri="{D42A27DB-BD31-4B8C-83A1-F6EECF244321}">
                <p14:modId xmlns:p14="http://schemas.microsoft.com/office/powerpoint/2010/main" val="1065202444"/>
              </p:ext>
            </p:extLst>
          </p:nvPr>
        </p:nvGraphicFramePr>
        <p:xfrm>
          <a:off x="571320" y="1785960"/>
          <a:ext cx="8229240" cy="43887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PlaceHolder 2"/>
          <p:cNvSpPr>
            <a:spLocks noGrp="1"/>
          </p:cNvSpPr>
          <p:nvPr>
            <p:ph type="sldNum" idx="15"/>
          </p:nvPr>
        </p:nvSpPr>
        <p:spPr/>
        <p:txBody>
          <a:bodyPr/>
          <a:p>
            <a:fld id="{0DC2B8A5-E901-4D4D-9608-9A70618F23E0}" type="slidenum">
              <a:t>11</a:t>
            </a:fld>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PlaceHolder 1"/>
          <p:cNvSpPr>
            <a:spLocks noGrp="1"/>
          </p:cNvSpPr>
          <p:nvPr>
            <p:ph/>
          </p:nvPr>
        </p:nvSpPr>
        <p:spPr>
          <a:xfrm>
            <a:off x="457200" y="928800"/>
            <a:ext cx="8229240" cy="5395680"/>
          </a:xfrm>
          <a:prstGeom prst="rect">
            <a:avLst/>
          </a:prstGeom>
          <a:noFill/>
          <a:ln w="0">
            <a:noFill/>
          </a:ln>
        </p:spPr>
        <p:txBody>
          <a:bodyPr lIns="90000" rIns="90000" tIns="45000" bIns="45000" anchor="t">
            <a:noAutofit/>
          </a:bodyPr>
          <a:p>
            <a:pPr marL="274320" indent="-274320">
              <a:lnSpc>
                <a:spcPct val="100000"/>
              </a:lnSpc>
              <a:spcBef>
                <a:spcPts val="479"/>
              </a:spcBef>
              <a:buClr>
                <a:srgbClr val="0bd0d9"/>
              </a:buClr>
              <a:buSzPct val="95000"/>
              <a:buFont typeface="Wingdings" charset="2"/>
              <a:buChar char=""/>
            </a:pPr>
            <a:r>
              <a:rPr b="0" lang="el-GR" sz="2400" spc="-1" strike="noStrike">
                <a:solidFill>
                  <a:srgbClr val="000000"/>
                </a:solidFill>
                <a:latin typeface="Constantia"/>
              </a:rPr>
              <a:t>Είναι ανάγκη η αποκατάσταση των υποβαθμισμένων θαλάσσιων οικοσυστημάτων  ώστε να γίνουν χώροι ωοτοκίας  και φυτώριου ψαριών. Για να προστατεύσουμε αυτές τις περιοχές πρέπει να ρυθμίσουμε τις δραστηριότητες αλιείας ή υδατοκαλλιέργειας ώστε να ελαχιστοποιούνται οι αρνητικές επιπτώσεις.</a:t>
            </a:r>
            <a:endParaRPr b="0" lang="el-GR" sz="2400" spc="-1" strike="noStrike">
              <a:solidFill>
                <a:srgbClr val="000000"/>
              </a:solidFill>
              <a:latin typeface="Constantia"/>
            </a:endParaRPr>
          </a:p>
        </p:txBody>
      </p:sp>
      <p:pic>
        <p:nvPicPr>
          <p:cNvPr id="309" name="Picture 2" descr="C:\Users\user\Desktop\ixtheiokaliergies_645x.jpg"/>
          <p:cNvPicPr/>
          <p:nvPr/>
        </p:nvPicPr>
        <p:blipFill>
          <a:blip r:embed="rId1"/>
          <a:stretch/>
        </p:blipFill>
        <p:spPr>
          <a:xfrm>
            <a:off x="1504800" y="3286080"/>
            <a:ext cx="6133680" cy="2714400"/>
          </a:xfrm>
          <a:prstGeom prst="rect">
            <a:avLst/>
          </a:prstGeom>
          <a:ln w="0">
            <a:noFill/>
          </a:ln>
        </p:spPr>
      </p:pic>
      <p:sp>
        <p:nvSpPr>
          <p:cNvPr id="3" name="PlaceHolder 2"/>
          <p:cNvSpPr>
            <a:spLocks noGrp="1"/>
          </p:cNvSpPr>
          <p:nvPr>
            <p:ph type="sldNum" idx="15"/>
          </p:nvPr>
        </p:nvSpPr>
        <p:spPr/>
        <p:txBody>
          <a:bodyPr/>
          <a:p>
            <a:fld id="{ACBDB8E0-0D86-449E-B5DF-10605D77D755}" type="slidenum">
              <a:t>12</a:t>
            </a:fld>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PlaceHolder 1"/>
          <p:cNvSpPr>
            <a:spLocks noGrp="1"/>
          </p:cNvSpPr>
          <p:nvPr>
            <p:ph type="title"/>
          </p:nvPr>
        </p:nvSpPr>
        <p:spPr>
          <a:xfrm>
            <a:off x="457200" y="704160"/>
            <a:ext cx="8229240" cy="1142640"/>
          </a:xfrm>
          <a:prstGeom prst="rect">
            <a:avLst/>
          </a:prstGeom>
          <a:noFill/>
          <a:ln w="0">
            <a:noFill/>
          </a:ln>
        </p:spPr>
        <p:txBody>
          <a:bodyPr lIns="0" rIns="0" tIns="45000" bIns="0" anchor="b">
            <a:noAutofit/>
          </a:bodyPr>
          <a:p>
            <a:pPr indent="0">
              <a:lnSpc>
                <a:spcPct val="100000"/>
              </a:lnSpc>
              <a:buNone/>
            </a:pPr>
            <a:r>
              <a:rPr b="0" lang="el-GR" sz="5000" spc="-1" strike="noStrike">
                <a:solidFill>
                  <a:srgbClr val="04617b"/>
                </a:solidFill>
                <a:latin typeface="Calibri"/>
              </a:rPr>
              <a:t>10. Δραστηριοποίηση κρατών</a:t>
            </a:r>
            <a:endParaRPr b="0" lang="el-GR" sz="5000" spc="-1" strike="noStrike">
              <a:solidFill>
                <a:srgbClr val="000000"/>
              </a:solidFill>
              <a:latin typeface="Constantia"/>
            </a:endParaRPr>
          </a:p>
        </p:txBody>
      </p:sp>
      <p:sp>
        <p:nvSpPr>
          <p:cNvPr id="311" name="PlaceHolder 2"/>
          <p:cNvSpPr>
            <a:spLocks noGrp="1"/>
          </p:cNvSpPr>
          <p:nvPr>
            <p:ph/>
          </p:nvPr>
        </p:nvSpPr>
        <p:spPr>
          <a:xfrm>
            <a:off x="457200" y="1935360"/>
            <a:ext cx="8229240" cy="4388760"/>
          </a:xfrm>
          <a:prstGeom prst="rect">
            <a:avLst/>
          </a:prstGeom>
          <a:noFill/>
          <a:ln w="0">
            <a:noFill/>
          </a:ln>
        </p:spPr>
        <p:txBody>
          <a:bodyPr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l-GR" sz="2600" spc="-1" strike="noStrike">
                <a:solidFill>
                  <a:srgbClr val="000000"/>
                </a:solidFill>
                <a:latin typeface="Constantia"/>
              </a:rPr>
              <a:t>Κάθε κράτος θα πρέπει να πραγματοποιήσει ένα σχέδιο αποκατάστασης για να δώσει ποιοτικούς και ποσοτικούς στόχους για την αποκατάσταση φυσικών οικοσυστημάτων όπως έλη, δάση, υγροτόπους, ή προστατευόμενα είδη.</a:t>
            </a:r>
            <a:endParaRPr b="0" lang="el-GR" sz="2600" spc="-1" strike="noStrike">
              <a:solidFill>
                <a:srgbClr val="000000"/>
              </a:solidFill>
              <a:latin typeface="Constantia"/>
            </a:endParaRPr>
          </a:p>
        </p:txBody>
      </p:sp>
      <p:pic>
        <p:nvPicPr>
          <p:cNvPr id="312" name="Picture 2" descr="C:\Users\user\Desktop\businessdaily - united - nations - OHE.jpg"/>
          <p:cNvPicPr/>
          <p:nvPr/>
        </p:nvPicPr>
        <p:blipFill>
          <a:blip r:embed="rId1"/>
          <a:stretch/>
        </p:blipFill>
        <p:spPr>
          <a:xfrm rot="20632200">
            <a:off x="785880" y="4643280"/>
            <a:ext cx="3214440" cy="1344600"/>
          </a:xfrm>
          <a:prstGeom prst="rect">
            <a:avLst/>
          </a:prstGeom>
          <a:ln w="0">
            <a:noFill/>
          </a:ln>
        </p:spPr>
      </p:pic>
      <p:pic>
        <p:nvPicPr>
          <p:cNvPr id="313" name="Picture 3" descr="C:\Users\user\Desktop\logo-EL-500px.png"/>
          <p:cNvPicPr/>
          <p:nvPr/>
        </p:nvPicPr>
        <p:blipFill>
          <a:blip r:embed="rId2"/>
          <a:stretch/>
        </p:blipFill>
        <p:spPr>
          <a:xfrm rot="2342400">
            <a:off x="5365440" y="4516560"/>
            <a:ext cx="2751480" cy="1342800"/>
          </a:xfrm>
          <a:prstGeom prst="rect">
            <a:avLst/>
          </a:prstGeom>
          <a:ln w="0">
            <a:noFill/>
          </a:ln>
        </p:spPr>
      </p:pic>
      <p:sp>
        <p:nvSpPr>
          <p:cNvPr id="4" name="PlaceHolder 3"/>
          <p:cNvSpPr>
            <a:spLocks noGrp="1"/>
          </p:cNvSpPr>
          <p:nvPr>
            <p:ph type="sldNum" idx="15"/>
          </p:nvPr>
        </p:nvSpPr>
        <p:spPr/>
        <p:txBody>
          <a:bodyPr/>
          <a:p>
            <a:fld id="{9D5E59DE-24F7-40DF-AE8E-3C103C2DD16B}" type="slidenum">
              <a:t>13</a:t>
            </a:fld>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PlaceHolder 1"/>
          <p:cNvSpPr>
            <a:spLocks noGrp="1"/>
          </p:cNvSpPr>
          <p:nvPr>
            <p:ph type="title"/>
          </p:nvPr>
        </p:nvSpPr>
        <p:spPr>
          <a:xfrm>
            <a:off x="500040" y="428760"/>
            <a:ext cx="7851240" cy="1828440"/>
          </a:xfrm>
          <a:prstGeom prst="rect">
            <a:avLst/>
          </a:prstGeom>
          <a:noFill/>
          <a:ln w="0">
            <a:noFill/>
          </a:ln>
        </p:spPr>
        <p:txBody>
          <a:bodyPr lIns="0" rIns="18360" tIns="0" bIns="0" anchor="b">
            <a:noAutofit/>
          </a:bodyPr>
          <a:p>
            <a:pPr indent="0" algn="ctr">
              <a:lnSpc>
                <a:spcPct val="100000"/>
              </a:lnSpc>
              <a:buNone/>
            </a:pPr>
            <a:r>
              <a:rPr b="1" lang="el-GR" sz="4000" spc="-1" strike="noStrike">
                <a:solidFill>
                  <a:srgbClr val="50e0ea"/>
                </a:solidFill>
                <a:latin typeface="Calibri"/>
              </a:rPr>
              <a:t>11. Τεχνολογία – τεχνητή νοημοσύνη βοηθοί της ανθρωπότητας</a:t>
            </a:r>
            <a:endParaRPr b="0" lang="el-GR" sz="4000" spc="-1" strike="noStrike">
              <a:solidFill>
                <a:srgbClr val="ffffff"/>
              </a:solidFill>
              <a:latin typeface="Constantia"/>
            </a:endParaRPr>
          </a:p>
        </p:txBody>
      </p:sp>
      <p:sp>
        <p:nvSpPr>
          <p:cNvPr id="315" name="PlaceHolder 2"/>
          <p:cNvSpPr>
            <a:spLocks noGrp="1"/>
          </p:cNvSpPr>
          <p:nvPr>
            <p:ph type="subTitle"/>
          </p:nvPr>
        </p:nvSpPr>
        <p:spPr>
          <a:xfrm>
            <a:off x="533520" y="2643120"/>
            <a:ext cx="7854480" cy="2337480"/>
          </a:xfrm>
          <a:prstGeom prst="rect">
            <a:avLst/>
          </a:prstGeom>
          <a:noFill/>
          <a:ln w="0">
            <a:noFill/>
          </a:ln>
        </p:spPr>
        <p:txBody>
          <a:bodyPr lIns="0" rIns="18360" tIns="45000" bIns="45000" anchor="t">
            <a:normAutofit fontScale="89000"/>
          </a:bodyPr>
          <a:p>
            <a:pPr indent="0" algn="r">
              <a:lnSpc>
                <a:spcPct val="100000"/>
              </a:lnSpc>
              <a:spcBef>
                <a:spcPts val="519"/>
              </a:spcBef>
              <a:buNone/>
              <a:tabLst>
                <a:tab algn="l" pos="0"/>
              </a:tabLst>
            </a:pPr>
            <a:r>
              <a:rPr b="0" lang="el-GR" sz="2600" spc="-1" strike="noStrike">
                <a:solidFill>
                  <a:srgbClr val="ffffff"/>
                </a:solidFill>
                <a:latin typeface="Constantia"/>
              </a:rPr>
              <a:t>Τέλος, η γρήγορη τεχνολογική ανάπτυξη και η κατάλληλη εφαρμογή της, μπορούν να μας βοηθήσουν να αντιμετωπίσουμε τις περιβαλλοντικές προκλήσεις. Αν αναπτυχθεί σωστά μπορεί να εμπνεύσει και μπορεί να είναι μια ισχυρή δύναμη βοηθώντας την ανθρωπότητα να διατηρήσει, να προστατεύσει και να αποκαταστήσει τον φυσικό κόσμο. </a:t>
            </a:r>
            <a:endParaRPr b="0" lang="el-GR" sz="2600" spc="-1" strike="noStrike">
              <a:solidFill>
                <a:srgbClr val="000000"/>
              </a:solidFill>
              <a:latin typeface="Arial"/>
            </a:endParaRPr>
          </a:p>
        </p:txBody>
      </p:sp>
      <p:pic>
        <p:nvPicPr>
          <p:cNvPr id="316" name="Picture 2" descr="C:\Users\user\Desktop\most-innovative-companies-ai-machine-learning-update.jpg"/>
          <p:cNvPicPr/>
          <p:nvPr/>
        </p:nvPicPr>
        <p:blipFill>
          <a:blip r:embed="rId1"/>
          <a:stretch/>
        </p:blipFill>
        <p:spPr>
          <a:xfrm>
            <a:off x="1440000" y="5060160"/>
            <a:ext cx="4000320" cy="1599840"/>
          </a:xfrm>
          <a:prstGeom prst="rect">
            <a:avLst/>
          </a:prstGeom>
          <a:ln w="0">
            <a:noFill/>
          </a:ln>
        </p:spPr>
      </p:pic>
      <p:sp>
        <p:nvSpPr>
          <p:cNvPr id="4" name="PlaceHolder 3"/>
          <p:cNvSpPr>
            <a:spLocks noGrp="1"/>
          </p:cNvSpPr>
          <p:nvPr>
            <p:ph type="sldNum" idx="18"/>
          </p:nvPr>
        </p:nvSpPr>
        <p:spPr/>
        <p:txBody>
          <a:bodyPr/>
          <a:p>
            <a:fld id="{2DE3DD94-6E13-4BBB-91F0-72FA37F58138}" type="slidenum">
              <a:t>14</a:t>
            </a:fld>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8" name="PlaceHolder 1"/>
          <p:cNvSpPr>
            <a:spLocks noGrp="1"/>
          </p:cNvSpPr>
          <p:nvPr>
            <p:ph type="title"/>
          </p:nvPr>
        </p:nvSpPr>
        <p:spPr>
          <a:xfrm>
            <a:off x="285840" y="642960"/>
            <a:ext cx="2642760" cy="1582200"/>
          </a:xfrm>
          <a:prstGeom prst="rect">
            <a:avLst/>
          </a:prstGeom>
          <a:noFill/>
          <a:ln w="0">
            <a:noFill/>
          </a:ln>
        </p:spPr>
        <p:txBody>
          <a:bodyPr lIns="45720" rIns="45720" anchor="b">
            <a:normAutofit/>
          </a:bodyPr>
          <a:p>
            <a:pPr marL="457200" indent="0" algn="ctr">
              <a:lnSpc>
                <a:spcPct val="150000"/>
              </a:lnSpc>
              <a:buNone/>
              <a:tabLst>
                <a:tab algn="l" pos="0"/>
              </a:tabLst>
            </a:pPr>
            <a:r>
              <a:rPr b="1" lang="el-GR" sz="2400" spc="-1" strike="noStrike">
                <a:solidFill>
                  <a:srgbClr val="068aae"/>
                </a:solidFill>
                <a:latin typeface="Constantia"/>
              </a:rPr>
              <a:t>2. Νερό - γεωργία</a:t>
            </a:r>
            <a:endParaRPr b="0" lang="el-GR" sz="2400" spc="-1" strike="noStrike">
              <a:solidFill>
                <a:srgbClr val="000000"/>
              </a:solidFill>
              <a:latin typeface="Constantia"/>
            </a:endParaRPr>
          </a:p>
        </p:txBody>
      </p:sp>
      <p:graphicFrame>
        <p:nvGraphicFramePr>
          <p:cNvPr id="2" name="Diagram2"/>
          <p:cNvGraphicFramePr/>
          <p:nvPr>
            <p:extLst>
              <p:ext uri="{D42A27DB-BD31-4B8C-83A1-F6EECF244321}">
                <p14:modId xmlns:p14="http://schemas.microsoft.com/office/powerpoint/2010/main" val="309152507"/>
              </p:ext>
            </p:extLst>
          </p:nvPr>
        </p:nvGraphicFramePr>
        <p:xfrm>
          <a:off x="571320" y="2500200"/>
          <a:ext cx="2209320" cy="22503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pic>
        <p:nvPicPr>
          <p:cNvPr id="289" name="6 - Θέση εικόνας" descr="αρχείο λήψης (1).jfif"/>
          <p:cNvPicPr/>
          <p:nvPr/>
        </p:nvPicPr>
        <p:blipFill>
          <a:blip r:embed="rId6"/>
          <a:srcRect l="17120" t="0" r="17120" b="0"/>
          <a:stretch/>
        </p:blipFill>
        <p:spPr>
          <a:xfrm rot="420000">
            <a:off x="3479040" y="1415160"/>
            <a:ext cx="4617360" cy="3452400"/>
          </a:xfrm>
          <a:prstGeom prst="rect">
            <a:avLst/>
          </a:prstGeom>
          <a:ln cap="rnd" w="3000">
            <a:solidFill>
              <a:srgbClr val="c0c0c0"/>
            </a:solidFill>
            <a:round/>
          </a:ln>
        </p:spPr>
      </p:pic>
      <p:sp>
        <p:nvSpPr>
          <p:cNvPr id="3" name="PlaceHolder 2"/>
          <p:cNvSpPr>
            <a:spLocks noGrp="1"/>
          </p:cNvSpPr>
          <p:nvPr>
            <p:ph type="sldNum" idx="6"/>
          </p:nvPr>
        </p:nvSpPr>
        <p:spPr/>
        <p:txBody>
          <a:bodyPr/>
          <a:p>
            <a:fld id="{9C74B8C5-12F6-4C49-BF5A-8B0D8915F011}" type="slidenum">
              <a:t>2</a:t>
            </a:fld>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0" name="PlaceHolder 1"/>
          <p:cNvSpPr>
            <a:spLocks noGrp="1"/>
          </p:cNvSpPr>
          <p:nvPr>
            <p:ph type="title"/>
          </p:nvPr>
        </p:nvSpPr>
        <p:spPr>
          <a:xfrm>
            <a:off x="428760" y="571320"/>
            <a:ext cx="8229240" cy="1142640"/>
          </a:xfrm>
          <a:prstGeom prst="rect">
            <a:avLst/>
          </a:prstGeom>
          <a:noFill/>
          <a:ln w="0">
            <a:noFill/>
          </a:ln>
        </p:spPr>
        <p:txBody>
          <a:bodyPr lIns="0" rIns="0" tIns="45000" bIns="0" anchor="b">
            <a:normAutofit/>
          </a:bodyPr>
          <a:p>
            <a:pPr indent="0" algn="ctr">
              <a:lnSpc>
                <a:spcPct val="100000"/>
              </a:lnSpc>
              <a:buNone/>
            </a:pPr>
            <a:r>
              <a:rPr b="0" lang="el-GR" sz="4000" spc="-1" strike="noStrike">
                <a:solidFill>
                  <a:srgbClr val="068aae"/>
                </a:solidFill>
                <a:latin typeface="Constantia"/>
              </a:rPr>
              <a:t>3. Νερό – απειλείται από:</a:t>
            </a:r>
            <a:endParaRPr b="0" lang="el-GR" sz="4000" spc="-1" strike="noStrike">
              <a:solidFill>
                <a:srgbClr val="000000"/>
              </a:solidFill>
              <a:latin typeface="Constantia"/>
            </a:endParaRPr>
          </a:p>
        </p:txBody>
      </p:sp>
      <p:pic>
        <p:nvPicPr>
          <p:cNvPr id="291" name="6 - Θέση περιεχομένου" descr="αρχείο λήψης (2).jfif"/>
          <p:cNvPicPr/>
          <p:nvPr/>
        </p:nvPicPr>
        <p:blipFill>
          <a:blip r:embed="rId1"/>
          <a:stretch/>
        </p:blipFill>
        <p:spPr>
          <a:xfrm>
            <a:off x="4786200" y="2643120"/>
            <a:ext cx="3428640" cy="2428560"/>
          </a:xfrm>
          <a:prstGeom prst="rect">
            <a:avLst/>
          </a:prstGeom>
          <a:ln w="3175">
            <a:solidFill>
              <a:srgbClr val="0070c0"/>
            </a:solidFill>
            <a:round/>
          </a:ln>
        </p:spPr>
      </p:pic>
      <p:graphicFrame>
        <p:nvGraphicFramePr>
          <p:cNvPr id="3" name="Diagram3"/>
          <p:cNvGraphicFramePr/>
          <p:nvPr>
            <p:extLst>
              <p:ext uri="{D42A27DB-BD31-4B8C-83A1-F6EECF244321}">
                <p14:modId xmlns:p14="http://schemas.microsoft.com/office/powerpoint/2010/main" val="4282531384"/>
              </p:ext>
            </p:extLst>
          </p:nvPr>
        </p:nvGraphicFramePr>
        <p:xfrm>
          <a:off x="642960" y="1928880"/>
          <a:ext cx="3714480" cy="4428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ceHolder 2"/>
          <p:cNvSpPr>
            <a:spLocks noGrp="1"/>
          </p:cNvSpPr>
          <p:nvPr>
            <p:ph type="sldNum" idx="9"/>
          </p:nvPr>
        </p:nvSpPr>
        <p:spPr/>
        <p:txBody>
          <a:bodyPr/>
          <a:p>
            <a:fld id="{CA32A2BF-A3DA-4B80-ACF0-B155FA4F8A03}" type="slidenum">
              <a:t>3</a:t>
            </a:fld>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2" name="PlaceHolder 1"/>
          <p:cNvSpPr>
            <a:spLocks noGrp="1"/>
          </p:cNvSpPr>
          <p:nvPr>
            <p:ph/>
          </p:nvPr>
        </p:nvSpPr>
        <p:spPr>
          <a:xfrm>
            <a:off x="642960" y="4214880"/>
            <a:ext cx="7929360" cy="1856880"/>
          </a:xfrm>
          <a:prstGeom prst="rect">
            <a:avLst/>
          </a:prstGeom>
          <a:noFill/>
          <a:ln w="0">
            <a:noFill/>
          </a:ln>
        </p:spPr>
        <p:txBody>
          <a:bodyPr lIns="45720" rIns="45720" tIns="45000" bIns="45000" anchor="t">
            <a:noAutofit/>
          </a:bodyPr>
          <a:p>
            <a:pPr>
              <a:lnSpc>
                <a:spcPct val="100000"/>
              </a:lnSpc>
              <a:spcBef>
                <a:spcPts val="439"/>
              </a:spcBef>
              <a:buClr>
                <a:srgbClr val="0bd0d9"/>
              </a:buClr>
              <a:buSzPct val="95000"/>
              <a:buFont typeface="Wingdings" charset="2"/>
              <a:buChar char=""/>
            </a:pPr>
            <a:r>
              <a:rPr b="0" lang="el-GR" sz="2200" spc="-1" strike="noStrike">
                <a:solidFill>
                  <a:srgbClr val="ffffff"/>
                </a:solidFill>
                <a:latin typeface="Constantia"/>
              </a:rPr>
              <a:t>Το νερό απειλείται από την κλιματική αλλαγή, τη ρύπανση,  την κακή διαχείριση οδηγώντας σε μία κατάσταση όπου ο σημερινός τρόπος ζωής να μην γίνει βιώσιμος</a:t>
            </a:r>
            <a:endParaRPr b="0" lang="el-GR" sz="2200" spc="-1" strike="noStrike">
              <a:solidFill>
                <a:srgbClr val="ffffff"/>
              </a:solidFill>
              <a:latin typeface="Constantia"/>
            </a:endParaRPr>
          </a:p>
        </p:txBody>
      </p:sp>
      <p:sp>
        <p:nvSpPr>
          <p:cNvPr id="293" name="8 - Εικόνα"/>
          <p:cNvSpPr/>
          <p:nvPr/>
        </p:nvSpPr>
        <p:spPr>
          <a:xfrm>
            <a:off x="1143000" y="0"/>
            <a:ext cx="7214760" cy="3751560"/>
          </a:xfrm>
          <a:prstGeom prst="roundRect">
            <a:avLst>
              <a:gd name="adj" fmla="val 0"/>
            </a:avLst>
          </a:prstGeom>
          <a:blipFill rotWithShape="0">
            <a:blip r:embed="rId1"/>
            <a:srcRect/>
            <a:stretch/>
          </a:blipFill>
          <a:ln w="0">
            <a:noFill/>
          </a:ln>
          <a:effectLst>
            <a:outerShdw algn="tl" blurRad="50760" dir="2700000" dist="37674" rotWithShape="0">
              <a:srgbClr val="000000">
                <a:alpha val="40000"/>
              </a:srgbClr>
            </a:outerShdw>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l-GR" sz="1800" spc="-1" strike="noStrike">
              <a:solidFill>
                <a:srgbClr val="000000"/>
              </a:solidFill>
              <a:latin typeface="Arial"/>
            </a:endParaRPr>
          </a:p>
        </p:txBody>
      </p:sp>
      <p:sp>
        <p:nvSpPr>
          <p:cNvPr id="3" name="PlaceHolder 2"/>
          <p:cNvSpPr>
            <a:spLocks noGrp="1"/>
          </p:cNvSpPr>
          <p:nvPr>
            <p:ph type="sldNum" idx="12"/>
          </p:nvPr>
        </p:nvSpPr>
        <p:spPr/>
        <p:txBody>
          <a:bodyPr/>
          <a:p>
            <a:fld id="{57A82653-DAC2-4DEA-B672-A37E1D014CF2}" type="slidenum">
              <a:t>4</a:t>
            </a:fld>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4" name="PlaceHolder 1"/>
          <p:cNvSpPr>
            <a:spLocks noGrp="1"/>
          </p:cNvSpPr>
          <p:nvPr>
            <p:ph type="title"/>
          </p:nvPr>
        </p:nvSpPr>
        <p:spPr>
          <a:xfrm>
            <a:off x="457200" y="704160"/>
            <a:ext cx="8229240" cy="1142640"/>
          </a:xfrm>
          <a:prstGeom prst="rect">
            <a:avLst/>
          </a:prstGeom>
          <a:noFill/>
          <a:ln w="0">
            <a:noFill/>
          </a:ln>
        </p:spPr>
        <p:txBody>
          <a:bodyPr lIns="0" rIns="0" tIns="45000" bIns="0" anchor="b">
            <a:noAutofit/>
          </a:bodyPr>
          <a:p>
            <a:pPr indent="0" algn="ctr">
              <a:lnSpc>
                <a:spcPct val="150000"/>
              </a:lnSpc>
              <a:buNone/>
            </a:pPr>
            <a:r>
              <a:rPr b="0" lang="el-GR" sz="3600" spc="-1" strike="noStrike">
                <a:solidFill>
                  <a:srgbClr val="04617b"/>
                </a:solidFill>
                <a:latin typeface="Calibri"/>
              </a:rPr>
              <a:t>4.  Νερό – ποσότητα – διανομή - πρόσβαση</a:t>
            </a:r>
            <a:endParaRPr b="0" lang="el-GR" sz="3600" spc="-1" strike="noStrike">
              <a:solidFill>
                <a:srgbClr val="000000"/>
              </a:solidFill>
              <a:latin typeface="Constantia"/>
            </a:endParaRPr>
          </a:p>
        </p:txBody>
      </p:sp>
      <p:pic>
        <p:nvPicPr>
          <p:cNvPr id="295" name="8 - Εικόνα" descr="Baseline_water_stress.jpg"/>
          <p:cNvPicPr/>
          <p:nvPr/>
        </p:nvPicPr>
        <p:blipFill>
          <a:blip r:embed="rId1"/>
          <a:srcRect l="1541" t="0" r="0" b="0"/>
          <a:stretch/>
        </p:blipFill>
        <p:spPr>
          <a:xfrm>
            <a:off x="3571920" y="3214800"/>
            <a:ext cx="4571640" cy="3071520"/>
          </a:xfrm>
          <a:prstGeom prst="rect">
            <a:avLst/>
          </a:prstGeom>
          <a:ln w="0">
            <a:noFill/>
          </a:ln>
        </p:spPr>
      </p:pic>
      <p:graphicFrame>
        <p:nvGraphicFramePr>
          <p:cNvPr id="4" name="Diagram4"/>
          <p:cNvGraphicFramePr/>
          <p:nvPr>
            <p:extLst>
              <p:ext uri="{D42A27DB-BD31-4B8C-83A1-F6EECF244321}">
                <p14:modId xmlns:p14="http://schemas.microsoft.com/office/powerpoint/2010/main" val="2615613270"/>
              </p:ext>
            </p:extLst>
          </p:nvPr>
        </p:nvGraphicFramePr>
        <p:xfrm>
          <a:off x="457200" y="1935360"/>
          <a:ext cx="8229240" cy="4388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laceHolder 2"/>
          <p:cNvSpPr>
            <a:spLocks noGrp="1"/>
          </p:cNvSpPr>
          <p:nvPr>
            <p:ph type="sldNum" idx="15"/>
          </p:nvPr>
        </p:nvSpPr>
        <p:spPr/>
        <p:txBody>
          <a:bodyPr/>
          <a:p>
            <a:fld id="{ED34DB45-D509-48D7-8BE1-C7AE55DF2E69}" type="slidenum">
              <a:t>5</a:t>
            </a:fld>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6" name="PlaceHolder 1"/>
          <p:cNvSpPr>
            <a:spLocks noGrp="1"/>
          </p:cNvSpPr>
          <p:nvPr>
            <p:ph type="title"/>
          </p:nvPr>
        </p:nvSpPr>
        <p:spPr>
          <a:xfrm>
            <a:off x="500040" y="428760"/>
            <a:ext cx="7851240" cy="1213920"/>
          </a:xfrm>
          <a:prstGeom prst="rect">
            <a:avLst/>
          </a:prstGeom>
          <a:noFill/>
          <a:ln w="0">
            <a:noFill/>
          </a:ln>
        </p:spPr>
        <p:txBody>
          <a:bodyPr lIns="0" rIns="18360" tIns="0" bIns="0" anchor="b">
            <a:noAutofit/>
          </a:bodyPr>
          <a:p>
            <a:pPr indent="0" algn="ctr">
              <a:lnSpc>
                <a:spcPct val="100000"/>
              </a:lnSpc>
              <a:buNone/>
            </a:pPr>
            <a:r>
              <a:rPr b="0" lang="el-GR" sz="3200" spc="-1" strike="noStrike">
                <a:solidFill>
                  <a:srgbClr val="ffffff"/>
                </a:solidFill>
                <a:latin typeface="Calibri"/>
              </a:rPr>
              <a:t>5. Πρόβλημα – λειψυδρία – στόχοι – βελτίωση διαχείρισης νερού – βιώσιμη λύση </a:t>
            </a:r>
            <a:endParaRPr b="0" lang="el-GR" sz="3200" spc="-1" strike="noStrike">
              <a:solidFill>
                <a:srgbClr val="ffffff"/>
              </a:solidFill>
              <a:latin typeface="Constantia"/>
            </a:endParaRPr>
          </a:p>
        </p:txBody>
      </p:sp>
      <p:sp>
        <p:nvSpPr>
          <p:cNvPr id="297" name="PlaceHolder 2"/>
          <p:cNvSpPr>
            <a:spLocks noGrp="1"/>
          </p:cNvSpPr>
          <p:nvPr>
            <p:ph type="subTitle"/>
          </p:nvPr>
        </p:nvSpPr>
        <p:spPr>
          <a:xfrm>
            <a:off x="500040" y="1857240"/>
            <a:ext cx="7854480" cy="2142720"/>
          </a:xfrm>
          <a:prstGeom prst="rect">
            <a:avLst/>
          </a:prstGeom>
          <a:noFill/>
          <a:ln w="0">
            <a:noFill/>
          </a:ln>
        </p:spPr>
        <p:txBody>
          <a:bodyPr lIns="0" rIns="18360" tIns="45000" bIns="45000" anchor="t">
            <a:normAutofit/>
          </a:bodyPr>
          <a:p>
            <a:pPr algn="just">
              <a:lnSpc>
                <a:spcPct val="100000"/>
              </a:lnSpc>
              <a:spcBef>
                <a:spcPts val="519"/>
              </a:spcBef>
              <a:buClr>
                <a:srgbClr val="0bd0d9"/>
              </a:buClr>
              <a:buSzPct val="95000"/>
              <a:buFont typeface="Arial"/>
              <a:buChar char="•"/>
            </a:pPr>
            <a:r>
              <a:rPr b="0" lang="el-GR" sz="2400" spc="-1" strike="noStrike">
                <a:solidFill>
                  <a:srgbClr val="ffffff"/>
                </a:solidFill>
                <a:latin typeface="Constantia"/>
              </a:rPr>
              <a:t>Σύμφωνα με την ΟΗΕ, περίπου τα 2/3 του παγκόσμιου πληθυσμού, θα αντιμετωπίσουν τουλάχιστον ένα μήνα λειψυδρίας τον χρόνο μέχρι το 2050. Αυτό υπογραμμίζει την επείγουσα ανάγκη για βελτιωμένες πρακτικές διαχείρισης νερού και την υιοθέτηση βιώσιμων λύσεων</a:t>
            </a:r>
            <a:r>
              <a:rPr b="0" lang="el-GR" sz="2600" spc="-1" strike="noStrike">
                <a:solidFill>
                  <a:srgbClr val="ffffff"/>
                </a:solidFill>
                <a:latin typeface="Constantia"/>
              </a:rPr>
              <a:t>. </a:t>
            </a:r>
            <a:endParaRPr b="0" lang="el-GR" sz="2600" spc="-1" strike="noStrike">
              <a:solidFill>
                <a:srgbClr val="000000"/>
              </a:solidFill>
              <a:latin typeface="Arial"/>
            </a:endParaRPr>
          </a:p>
        </p:txBody>
      </p:sp>
      <p:sp>
        <p:nvSpPr>
          <p:cNvPr id="4" name="PlaceHolder 3"/>
          <p:cNvSpPr>
            <a:spLocks noGrp="1"/>
          </p:cNvSpPr>
          <p:nvPr>
            <p:ph type="sldNum" idx="18"/>
          </p:nvPr>
        </p:nvSpPr>
        <p:spPr/>
        <p:txBody>
          <a:bodyPr/>
          <a:p>
            <a:fld id="{B3F02BE8-0ABD-4035-A853-075577D1663F}" type="slidenum">
              <a:t>6</a:t>
            </a:fld>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PlaceHolder 1"/>
          <p:cNvSpPr>
            <a:spLocks noGrp="1"/>
          </p:cNvSpPr>
          <p:nvPr>
            <p:ph type="title"/>
          </p:nvPr>
        </p:nvSpPr>
        <p:spPr>
          <a:xfrm>
            <a:off x="457200" y="704160"/>
            <a:ext cx="8229240" cy="1142640"/>
          </a:xfrm>
          <a:prstGeom prst="rect">
            <a:avLst/>
          </a:prstGeom>
          <a:noFill/>
          <a:ln w="0">
            <a:noFill/>
          </a:ln>
        </p:spPr>
        <p:txBody>
          <a:bodyPr lIns="0" rIns="0" tIns="45000" bIns="0" anchor="b">
            <a:noAutofit/>
          </a:bodyPr>
          <a:p>
            <a:pPr indent="0">
              <a:lnSpc>
                <a:spcPct val="100000"/>
              </a:lnSpc>
              <a:buNone/>
            </a:pPr>
            <a:r>
              <a:rPr b="0" lang="el-GR" sz="5000" spc="-1" strike="noStrike">
                <a:solidFill>
                  <a:srgbClr val="04617b"/>
                </a:solidFill>
                <a:latin typeface="Calibri"/>
              </a:rPr>
              <a:t>6. ΕΕ – </a:t>
            </a:r>
            <a:r>
              <a:rPr b="0" lang="el-GR" sz="4400" spc="-1" strike="noStrike">
                <a:solidFill>
                  <a:srgbClr val="04617b"/>
                </a:solidFill>
                <a:latin typeface="Calibri"/>
              </a:rPr>
              <a:t>προστασία φύσης</a:t>
            </a:r>
            <a:endParaRPr b="0" lang="el-GR" sz="4400" spc="-1" strike="noStrike">
              <a:solidFill>
                <a:srgbClr val="000000"/>
              </a:solidFill>
              <a:latin typeface="Constantia"/>
            </a:endParaRPr>
          </a:p>
        </p:txBody>
      </p:sp>
      <p:graphicFrame>
        <p:nvGraphicFramePr>
          <p:cNvPr id="5" name="Diagram5"/>
          <p:cNvGraphicFramePr/>
          <p:nvPr>
            <p:extLst>
              <p:ext uri="{D42A27DB-BD31-4B8C-83A1-F6EECF244321}">
                <p14:modId xmlns:p14="http://schemas.microsoft.com/office/powerpoint/2010/main" val="1241276758"/>
              </p:ext>
            </p:extLst>
          </p:nvPr>
        </p:nvGraphicFramePr>
        <p:xfrm>
          <a:off x="457200" y="1935360"/>
          <a:ext cx="8229240" cy="438876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299" name="6 - Εικόνα"/>
          <p:cNvSpPr/>
          <p:nvPr/>
        </p:nvSpPr>
        <p:spPr>
          <a:xfrm>
            <a:off x="3929040" y="2214720"/>
            <a:ext cx="4500360" cy="3785760"/>
          </a:xfrm>
          <a:prstGeom prst="rightArrow">
            <a:avLst>
              <a:gd name="adj1" fmla="val 75117"/>
              <a:gd name="adj2" fmla="val 49034"/>
            </a:avLst>
          </a:prstGeom>
          <a:blipFill rotWithShape="0">
            <a:blip r:embed="rId6"/>
            <a:srcRect/>
            <a:stretch/>
          </a:blipFill>
          <a:ln w="0">
            <a:noFill/>
          </a:ln>
        </p:spPr>
        <p:style>
          <a:lnRef idx="0"/>
          <a:fillRef idx="0"/>
          <a:effectRef idx="0"/>
          <a:fontRef idx="minor"/>
        </p:style>
        <p:txBody>
          <a:bodyPr lIns="90000" rIns="90000" tIns="45000" bIns="45000" anchor="t">
            <a:noAutofit/>
          </a:bodyPr>
          <a:p>
            <a:endParaRPr b="0" lang="el-GR" sz="1800" spc="-1" strike="noStrike">
              <a:solidFill>
                <a:srgbClr val="000000"/>
              </a:solidFill>
              <a:latin typeface="Arial"/>
            </a:endParaRPr>
          </a:p>
        </p:txBody>
      </p:sp>
      <p:sp>
        <p:nvSpPr>
          <p:cNvPr id="3" name="PlaceHolder 2"/>
          <p:cNvSpPr>
            <a:spLocks noGrp="1"/>
          </p:cNvSpPr>
          <p:nvPr>
            <p:ph type="sldNum" idx="15"/>
          </p:nvPr>
        </p:nvSpPr>
        <p:spPr/>
        <p:txBody>
          <a:bodyPr/>
          <a:p>
            <a:fld id="{C5F78DEB-8C47-4691-9E6F-56B9FA431711}" type="slidenum">
              <a:t>7</a:t>
            </a:fld>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5 - Εικόνα"/>
          <p:cNvSpPr/>
          <p:nvPr/>
        </p:nvSpPr>
        <p:spPr>
          <a:xfrm>
            <a:off x="4357800" y="3929040"/>
            <a:ext cx="4643280" cy="1820880"/>
          </a:xfrm>
          <a:prstGeom prst="roundRect">
            <a:avLst>
              <a:gd name="adj" fmla="val 8594"/>
            </a:avLst>
          </a:prstGeom>
          <a:blipFill rotWithShape="0">
            <a:blip r:embed="rId1"/>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l-GR" sz="1800" spc="-1" strike="noStrike">
              <a:solidFill>
                <a:srgbClr val="000000"/>
              </a:solidFill>
              <a:latin typeface="Arial"/>
            </a:endParaRPr>
          </a:p>
        </p:txBody>
      </p:sp>
      <p:sp>
        <p:nvSpPr>
          <p:cNvPr id="301" name="PlaceHolder 1"/>
          <p:cNvSpPr>
            <a:spLocks noGrp="1"/>
          </p:cNvSpPr>
          <p:nvPr>
            <p:ph type="title"/>
          </p:nvPr>
        </p:nvSpPr>
        <p:spPr>
          <a:xfrm>
            <a:off x="428760" y="714240"/>
            <a:ext cx="8229240" cy="1142640"/>
          </a:xfrm>
          <a:prstGeom prst="rect">
            <a:avLst/>
          </a:prstGeom>
          <a:noFill/>
          <a:ln w="0">
            <a:noFill/>
          </a:ln>
        </p:spPr>
        <p:txBody>
          <a:bodyPr lIns="0" rIns="0" tIns="45000" bIns="0" anchor="b">
            <a:noAutofit/>
          </a:bodyPr>
          <a:p>
            <a:pPr indent="0" algn="ctr">
              <a:lnSpc>
                <a:spcPct val="100000"/>
              </a:lnSpc>
              <a:buNone/>
            </a:pPr>
            <a:r>
              <a:rPr b="0" lang="el-GR" sz="3600" spc="-1" strike="noStrike">
                <a:solidFill>
                  <a:srgbClr val="04617b"/>
                </a:solidFill>
                <a:latin typeface="Calibri"/>
              </a:rPr>
              <a:t>7. Υποβάθμιση οικοσυστημάτων γλυκού νερού</a:t>
            </a:r>
            <a:endParaRPr b="0" lang="el-GR" sz="3600" spc="-1" strike="noStrike">
              <a:solidFill>
                <a:srgbClr val="000000"/>
              </a:solidFill>
              <a:latin typeface="Constantia"/>
            </a:endParaRPr>
          </a:p>
        </p:txBody>
      </p:sp>
      <p:sp>
        <p:nvSpPr>
          <p:cNvPr id="302" name="PlaceHolder 2"/>
          <p:cNvSpPr>
            <a:spLocks noGrp="1"/>
          </p:cNvSpPr>
          <p:nvPr>
            <p:ph/>
          </p:nvPr>
        </p:nvSpPr>
        <p:spPr>
          <a:xfrm>
            <a:off x="457200" y="1935360"/>
            <a:ext cx="3971520" cy="4388760"/>
          </a:xfrm>
          <a:prstGeom prst="rect">
            <a:avLst/>
          </a:prstGeom>
          <a:noFill/>
          <a:ln w="0">
            <a:noFill/>
          </a:ln>
        </p:spPr>
        <p:txBody>
          <a:bodyPr numCol="1" spcCol="0" lIns="90000" rIns="90000" tIns="45000" bIns="45000" anchor="t">
            <a:noAutofit/>
          </a:bodyPr>
          <a:p>
            <a:pPr marL="274320" indent="-274320">
              <a:lnSpc>
                <a:spcPct val="100000"/>
              </a:lnSpc>
              <a:spcBef>
                <a:spcPts val="519"/>
              </a:spcBef>
              <a:buClr>
                <a:srgbClr val="0bd0d9"/>
              </a:buClr>
              <a:buSzPct val="95000"/>
              <a:buFont typeface="Wingdings 2" charset="2"/>
              <a:buChar char=""/>
            </a:pPr>
            <a:r>
              <a:rPr b="0" lang="el-GR" sz="2600" spc="-1" strike="noStrike">
                <a:solidFill>
                  <a:srgbClr val="000000"/>
                </a:solidFill>
                <a:latin typeface="Constantia"/>
              </a:rPr>
              <a:t>Σύμφωνα με τα στοιχεία της </a:t>
            </a:r>
            <a:r>
              <a:rPr b="0" lang="en-US" sz="2600" spc="-1" strike="noStrike">
                <a:solidFill>
                  <a:srgbClr val="000000"/>
                </a:solidFill>
                <a:latin typeface="Constantia"/>
              </a:rPr>
              <a:t> WFF</a:t>
            </a:r>
            <a:r>
              <a:rPr b="0" lang="el-GR" sz="2600" spc="-1" strike="noStrike">
                <a:solidFill>
                  <a:srgbClr val="000000"/>
                </a:solidFill>
                <a:latin typeface="Constantia"/>
              </a:rPr>
              <a:t> τα οικοσυστήματα γλυκού νερού είναι από τα πλέον πληττόμενα από την απώλεια βιοποικιλότητας παγκοσμίως.</a:t>
            </a:r>
            <a:endParaRPr b="0" lang="el-GR" sz="2600" spc="-1" strike="noStrike">
              <a:solidFill>
                <a:srgbClr val="000000"/>
              </a:solidFill>
              <a:latin typeface="Constantia"/>
            </a:endParaRPr>
          </a:p>
        </p:txBody>
      </p:sp>
      <p:sp>
        <p:nvSpPr>
          <p:cNvPr id="303" name="4 - Εικόνα"/>
          <p:cNvSpPr/>
          <p:nvPr/>
        </p:nvSpPr>
        <p:spPr>
          <a:xfrm rot="21416400">
            <a:off x="4571640" y="2286000"/>
            <a:ext cx="3928680" cy="1856880"/>
          </a:xfrm>
          <a:prstGeom prst="roundRect">
            <a:avLst>
              <a:gd name="adj" fmla="val 8594"/>
            </a:avLst>
          </a:prstGeom>
          <a:blipFill rotWithShape="0">
            <a:blip r:embed="rId2"/>
            <a:srcRect/>
            <a:stretch/>
          </a:blipFill>
          <a:ln w="0">
            <a:noFill/>
          </a:ln>
          <a:effectLst>
            <a:reflection algn="bl" blurRad="12700" dir="5400000" dist="5000" endPos="28000" rotWithShape="0" stA="38000" sy="-100000"/>
          </a:effectLst>
        </p:spPr>
        <p:style>
          <a:lnRef idx="0"/>
          <a:fillRef idx="0"/>
          <a:effectRef idx="0"/>
          <a:fontRef idx="minor"/>
        </p:style>
        <p:txBody>
          <a:bodyPr lIns="90000" rIns="90000" tIns="45000" bIns="45000" anchor="t">
            <a:noAutofit/>
          </a:bodyPr>
          <a:p>
            <a:endParaRPr b="0" lang="el-GR" sz="1800" spc="-1" strike="noStrike">
              <a:solidFill>
                <a:srgbClr val="000000"/>
              </a:solidFill>
              <a:latin typeface="Arial"/>
            </a:endParaRPr>
          </a:p>
        </p:txBody>
      </p:sp>
      <p:sp>
        <p:nvSpPr>
          <p:cNvPr id="4" name="PlaceHolder 3"/>
          <p:cNvSpPr>
            <a:spLocks noGrp="1"/>
          </p:cNvSpPr>
          <p:nvPr>
            <p:ph type="sldNum" idx="15"/>
          </p:nvPr>
        </p:nvSpPr>
        <p:spPr/>
        <p:txBody>
          <a:bodyPr/>
          <a:p>
            <a:fld id="{FCA95AA8-F699-4E60-88C4-29A70F5C5A56}" type="slidenum">
              <a:t>8</a:t>
            </a:fld>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PlaceHolder 1"/>
          <p:cNvSpPr>
            <a:spLocks noGrp="1"/>
          </p:cNvSpPr>
          <p:nvPr>
            <p:ph type="title"/>
          </p:nvPr>
        </p:nvSpPr>
        <p:spPr>
          <a:xfrm>
            <a:off x="428760" y="214200"/>
            <a:ext cx="7851240" cy="1356840"/>
          </a:xfrm>
          <a:prstGeom prst="rect">
            <a:avLst/>
          </a:prstGeom>
          <a:noFill/>
          <a:ln w="0">
            <a:noFill/>
          </a:ln>
        </p:spPr>
        <p:txBody>
          <a:bodyPr lIns="0" rIns="18360" tIns="0" bIns="0" anchor="b">
            <a:normAutofit/>
          </a:bodyPr>
          <a:p>
            <a:pPr indent="0" algn="ctr">
              <a:lnSpc>
                <a:spcPct val="100000"/>
              </a:lnSpc>
              <a:buNone/>
            </a:pPr>
            <a:r>
              <a:rPr b="1" lang="el-GR" sz="5400" spc="-1" strike="noStrike">
                <a:solidFill>
                  <a:srgbClr val="50e0ea"/>
                </a:solidFill>
                <a:latin typeface="Calibri"/>
              </a:rPr>
              <a:t>8. Στόχοι</a:t>
            </a:r>
            <a:endParaRPr b="0" lang="el-GR" sz="5400" spc="-1" strike="noStrike">
              <a:solidFill>
                <a:srgbClr val="ffffff"/>
              </a:solidFill>
              <a:latin typeface="Constantia"/>
            </a:endParaRPr>
          </a:p>
        </p:txBody>
      </p:sp>
      <p:graphicFrame>
        <p:nvGraphicFramePr>
          <p:cNvPr id="6" name="Diagram6"/>
          <p:cNvGraphicFramePr/>
          <p:nvPr>
            <p:extLst>
              <p:ext uri="{D42A27DB-BD31-4B8C-83A1-F6EECF244321}">
                <p14:modId xmlns:p14="http://schemas.microsoft.com/office/powerpoint/2010/main" val="4228121745"/>
              </p:ext>
            </p:extLst>
          </p:nvPr>
        </p:nvGraphicFramePr>
        <p:xfrm>
          <a:off x="1071360" y="1928880"/>
          <a:ext cx="7086240" cy="438912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 name="PlaceHolder 2"/>
          <p:cNvSpPr>
            <a:spLocks noGrp="1"/>
          </p:cNvSpPr>
          <p:nvPr>
            <p:ph type="sldNum" idx="18"/>
          </p:nvPr>
        </p:nvSpPr>
        <p:spPr/>
        <p:txBody>
          <a:bodyPr/>
          <a:p>
            <a:fld id="{25AAA2B0-D4F2-4F50-9976-C580ADBC8C59}" type="slidenum">
              <a:t>9</a:t>
            </a:fld>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Ροή">
  <a:themeElements>
    <a:clrScheme name="Ροή">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6350" cap="flat" cmpd="sng" algn="ctr">
          <a:solidFill>
            <a:schemeClr val="phClr">
              <a:shade val="95000"/>
              <a:satMod val="105000"/>
            </a:scheme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Flow</Template>
  <TotalTime>242</TotalTime>
  <Application>LibreOffice/7.4.6.2$Windows_X86_64 LibreOffice_project/5b1f5509c2decdade7fda905e3e1429a67acd63d</Application>
  <AppVersion>15.0000</AppVersion>
  <Words>575</Words>
  <Paragraphs>45</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2024-04-14T10:38:24Z</dcterms:created>
  <dc:creator>user</dc:creator>
  <dc:description/>
  <dc:language>el-GR</dc:language>
  <cp:lastModifiedBy/>
  <dcterms:modified xsi:type="dcterms:W3CDTF">2024-05-21T11:27:59Z</dcterms:modified>
  <cp:revision>31</cp:revision>
  <dc:subject/>
  <dc:title>Νερό πηγή ζωής</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Προβολή στην οθόνη (4:3)</vt:lpwstr>
  </property>
  <property fmtid="{D5CDD505-2E9C-101B-9397-08002B2CF9AE}" pid="3" name="Slides">
    <vt:i4>14</vt:i4>
  </property>
</Properties>
</file>